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  <p:sldMasterId id="2147483658" r:id="rId5"/>
  </p:sldMasterIdLst>
  <p:notesMasterIdLst>
    <p:notesMasterId r:id="rId56"/>
  </p:notesMasterIdLst>
  <p:sldIdLst>
    <p:sldId id="256" r:id="rId6"/>
    <p:sldId id="257" r:id="rId7"/>
    <p:sldId id="361" r:id="rId8"/>
    <p:sldId id="259" r:id="rId9"/>
    <p:sldId id="291" r:id="rId10"/>
    <p:sldId id="297" r:id="rId11"/>
    <p:sldId id="299" r:id="rId12"/>
    <p:sldId id="344" r:id="rId13"/>
    <p:sldId id="298" r:id="rId14"/>
    <p:sldId id="300" r:id="rId15"/>
    <p:sldId id="306" r:id="rId16"/>
    <p:sldId id="342" r:id="rId17"/>
    <p:sldId id="343" r:id="rId18"/>
    <p:sldId id="365" r:id="rId19"/>
    <p:sldId id="364" r:id="rId20"/>
    <p:sldId id="362" r:id="rId21"/>
    <p:sldId id="356" r:id="rId22"/>
    <p:sldId id="366" r:id="rId23"/>
    <p:sldId id="288" r:id="rId24"/>
    <p:sldId id="293" r:id="rId25"/>
    <p:sldId id="289" r:id="rId26"/>
    <p:sldId id="294" r:id="rId27"/>
    <p:sldId id="262" r:id="rId28"/>
    <p:sldId id="312" r:id="rId29"/>
    <p:sldId id="317" r:id="rId30"/>
    <p:sldId id="319" r:id="rId31"/>
    <p:sldId id="308" r:id="rId32"/>
    <p:sldId id="347" r:id="rId33"/>
    <p:sldId id="348" r:id="rId34"/>
    <p:sldId id="349" r:id="rId35"/>
    <p:sldId id="309" r:id="rId36"/>
    <p:sldId id="341" r:id="rId37"/>
    <p:sldId id="323" r:id="rId38"/>
    <p:sldId id="314" r:id="rId39"/>
    <p:sldId id="311" r:id="rId40"/>
    <p:sldId id="316" r:id="rId41"/>
    <p:sldId id="350" r:id="rId42"/>
    <p:sldId id="351" r:id="rId43"/>
    <p:sldId id="352" r:id="rId44"/>
    <p:sldId id="310" r:id="rId45"/>
    <p:sldId id="324" r:id="rId46"/>
    <p:sldId id="336" r:id="rId47"/>
    <p:sldId id="315" r:id="rId48"/>
    <p:sldId id="338" r:id="rId49"/>
    <p:sldId id="353" r:id="rId50"/>
    <p:sldId id="339" r:id="rId51"/>
    <p:sldId id="354" r:id="rId52"/>
    <p:sldId id="355" r:id="rId53"/>
    <p:sldId id="346" r:id="rId54"/>
    <p:sldId id="345" r:id="rId55"/>
  </p:sldIdLst>
  <p:sldSz cx="9144000" cy="5143500" type="screen16x9"/>
  <p:notesSz cx="6858000" cy="9144000"/>
  <p:embeddedFontLst>
    <p:embeddedFont>
      <p:font typeface="Arvo" panose="020B0604020202020204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Roboto Condensed" panose="02000000000000000000" pitchFamily="2" charset="0"/>
      <p:regular r:id="rId73"/>
      <p:bold r:id="rId74"/>
      <p:italic r:id="rId75"/>
      <p:boldItalic r:id="rId76"/>
    </p:embeddedFont>
    <p:embeddedFont>
      <p:font typeface="Roboto Condensed Light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EF9121"/>
    <a:srgbClr val="263248"/>
    <a:srgbClr val="5A6374"/>
    <a:srgbClr val="00B0F0"/>
    <a:srgbClr val="FF40FF"/>
    <a:srgbClr val="007600"/>
    <a:srgbClr val="B5F12F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F595-65BC-4EAB-B76F-98072D610707}" v="411" dt="2021-05-09T09:40:13.953"/>
  </p1510:revLst>
</p1510:revInfo>
</file>

<file path=ppt/tableStyles.xml><?xml version="1.0" encoding="utf-8"?>
<a:tblStyleLst xmlns:a="http://schemas.openxmlformats.org/drawingml/2006/main" def="{025D08E4-4CB9-4A25-91DF-C19B82DA8EF8}">
  <a:tblStyle styleId="{025D08E4-4CB9-4A25-91DF-C19B82DA8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5040" autoAdjust="0"/>
  </p:normalViewPr>
  <p:slideViewPr>
    <p:cSldViewPr snapToGrid="0">
      <p:cViewPr varScale="1">
        <p:scale>
          <a:sx n="89" d="100"/>
          <a:sy n="89" d="100"/>
        </p:scale>
        <p:origin x="798" y="78"/>
      </p:cViewPr>
      <p:guideLst/>
    </p:cSldViewPr>
  </p:slideViewPr>
  <p:outlineViewPr>
    <p:cViewPr>
      <p:scale>
        <a:sx n="33" d="100"/>
        <a:sy n="33" d="100"/>
      </p:scale>
      <p:origin x="0" y="-2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font" Target="fonts/font20.fntdata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5.fntdata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29045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8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38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33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34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3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46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23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34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5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41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15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8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302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9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43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9762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7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3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76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145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89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82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337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8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664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47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3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2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5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41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97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533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66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823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52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56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96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4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3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5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2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36869"/>
          <a:stretch/>
        </p:blipFill>
        <p:spPr>
          <a:xfrm>
            <a:off x="3992743" y="1218745"/>
            <a:ext cx="5151257" cy="38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2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3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734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1033237-BE8C-4606-A112-B4E6C2A01439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6/12/2021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BC54B48-B420-479E-9E87-626C90C551F8}" type="slidenum"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135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188298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799" y="1090750"/>
            <a:ext cx="5895109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ALGORITHMS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9274" y="4917758"/>
            <a:ext cx="53963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alibri"/>
                <a:cs typeface="Calibri"/>
              </a:rPr>
              <a:t>[These slides were created at https://www.slidescarnival.com] 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8" y="0"/>
            <a:ext cx="554182" cy="458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08" y="2386739"/>
            <a:ext cx="1869798" cy="18697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426056" y="3867481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00958" y="1578974"/>
            <a:ext cx="4103448" cy="769019"/>
            <a:chOff x="3800958" y="1578974"/>
            <a:chExt cx="4103448" cy="769019"/>
          </a:xfrm>
        </p:grpSpPr>
        <p:sp>
          <p:nvSpPr>
            <p:cNvPr id="4" name="Flowchart: Connector 3"/>
            <p:cNvSpPr/>
            <p:nvPr/>
          </p:nvSpPr>
          <p:spPr>
            <a:xfrm>
              <a:off x="3800958" y="1578975"/>
              <a:ext cx="767166" cy="769018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47057" y="1578974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453083" y="204063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val="597060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79" y="1578975"/>
            <a:ext cx="4200525" cy="3057525"/>
          </a:xfrm>
          <a:prstGeom prst="rect">
            <a:avLst/>
          </a:prstGeom>
        </p:spPr>
      </p:pic>
      <p:sp>
        <p:nvSpPr>
          <p:cNvPr id="22" name="Flowchart: Connector 21"/>
          <p:cNvSpPr/>
          <p:nvPr/>
        </p:nvSpPr>
        <p:spPr>
          <a:xfrm>
            <a:off x="2657959" y="2723228"/>
            <a:ext cx="78551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2084279" y="3873700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27</a:t>
            </a:r>
          </a:p>
        </p:txBody>
      </p:sp>
      <p:sp>
        <p:nvSpPr>
          <p:cNvPr id="21" name="Flowchart: Connector 20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7113" y="1572757"/>
            <a:ext cx="2257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3800958" y="1578975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4945249" y="2723228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413312" y="3873700"/>
            <a:ext cx="767166" cy="769018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18111" y="1572757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Actual largest path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169" y="1998148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60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15179" y="1947769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dirty="0">
                <a:solidFill>
                  <a:srgbClr val="00B0F0"/>
                </a:solidFill>
                <a:latin typeface="Roboto Condensed" panose="020B0604020202020204" charset="0"/>
                <a:ea typeface="Roboto Condensed" panose="020B0604020202020204" charset="0"/>
              </a:rPr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313401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4" grpId="0"/>
      <p:bldP spid="26" grpId="0" animBg="1"/>
      <p:bldP spid="27" grpId="0" animBg="1"/>
      <p:bldP spid="28" grpId="0" animBg="1"/>
      <p:bldP spid="30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56632" y="2006560"/>
            <a:ext cx="694652" cy="520987"/>
            <a:chOff x="2378834" y="2618209"/>
            <a:chExt cx="694652" cy="520987"/>
          </a:xfrm>
        </p:grpSpPr>
        <p:sp>
          <p:nvSpPr>
            <p:cNvPr id="2" name="Flowchart: Connector 1"/>
            <p:cNvSpPr/>
            <p:nvPr/>
          </p:nvSpPr>
          <p:spPr>
            <a:xfrm>
              <a:off x="2387311" y="2618209"/>
              <a:ext cx="629456" cy="520987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8834" y="2656669"/>
              <a:ext cx="6946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40$ </a:t>
              </a:r>
              <a:endPara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26787" y="1097951"/>
            <a:ext cx="3978613" cy="1603880"/>
            <a:chOff x="5126787" y="1158603"/>
            <a:chExt cx="3978613" cy="1603880"/>
          </a:xfrm>
        </p:grpSpPr>
        <p:grpSp>
          <p:nvGrpSpPr>
            <p:cNvPr id="36" name="Group 35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41" name="Oval Callout 40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90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724" y="1573166"/>
            <a:ext cx="5567831" cy="1230789"/>
            <a:chOff x="602724" y="1573166"/>
            <a:chExt cx="5567831" cy="1230789"/>
          </a:xfrm>
        </p:grpSpPr>
        <p:grpSp>
          <p:nvGrpSpPr>
            <p:cNvPr id="5" name="Group 4"/>
            <p:cNvGrpSpPr/>
            <p:nvPr/>
          </p:nvGrpSpPr>
          <p:grpSpPr>
            <a:xfrm>
              <a:off x="602724" y="1573166"/>
              <a:ext cx="899098" cy="1230789"/>
              <a:chOff x="6270611" y="2442651"/>
              <a:chExt cx="899098" cy="12307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</a:p>
            </p:txBody>
          </p:sp>
        </p:grpSp>
        <p:sp>
          <p:nvSpPr>
            <p:cNvPr id="21" name="Flowchart: Alternate Process 20"/>
            <p:cNvSpPr/>
            <p:nvPr/>
          </p:nvSpPr>
          <p:spPr>
            <a:xfrm>
              <a:off x="2398350" y="1585011"/>
              <a:ext cx="3772205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184912" y="1609248"/>
              <a:ext cx="899333" cy="1131028"/>
              <a:chOff x="3686766" y="2472226"/>
              <a:chExt cx="899333" cy="113102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6766" y="2472226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3928351" y="3264700"/>
                <a:ext cx="49699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6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5$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877329" y="1591518"/>
              <a:ext cx="899333" cy="1136912"/>
              <a:chOff x="2656186" y="2463595"/>
              <a:chExt cx="899333" cy="11369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2527138" y="1585011"/>
              <a:ext cx="899333" cy="1160603"/>
              <a:chOff x="1594285" y="2442651"/>
              <a:chExt cx="899333" cy="116060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530145" y="1573166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91731" y="1645635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20667" y="1652142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0676" y="2952268"/>
            <a:ext cx="4227883" cy="1230789"/>
            <a:chOff x="529843" y="2520458"/>
            <a:chExt cx="4227883" cy="1230789"/>
          </a:xfrm>
        </p:grpSpPr>
        <p:grpSp>
          <p:nvGrpSpPr>
            <p:cNvPr id="49" name="Group 48"/>
            <p:cNvGrpSpPr/>
            <p:nvPr/>
          </p:nvGrpSpPr>
          <p:grpSpPr>
            <a:xfrm>
              <a:off x="529843" y="2520458"/>
              <a:ext cx="899098" cy="1230789"/>
              <a:chOff x="6270611" y="2442651"/>
              <a:chExt cx="899098" cy="1230789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611" y="2442651"/>
                <a:ext cx="899098" cy="97012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6399399" y="3211775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B05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40$</a:t>
                </a:r>
              </a:p>
            </p:txBody>
          </p:sp>
        </p:grpSp>
        <p:sp>
          <p:nvSpPr>
            <p:cNvPr id="50" name="Flowchart: Alternate Process 49"/>
            <p:cNvSpPr/>
            <p:nvPr/>
          </p:nvSpPr>
          <p:spPr>
            <a:xfrm>
              <a:off x="2325470" y="2532303"/>
              <a:ext cx="2432256" cy="1149927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804448" y="2538810"/>
              <a:ext cx="899333" cy="1136912"/>
              <a:chOff x="2656186" y="2463595"/>
              <a:chExt cx="899333" cy="1136912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186" y="2463595"/>
                <a:ext cx="899333" cy="970382"/>
              </a:xfrm>
              <a:prstGeom prst="rect">
                <a:avLst/>
              </a:prstGeom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839943" y="3261953"/>
                <a:ext cx="5481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454257" y="2532303"/>
              <a:ext cx="899333" cy="1160603"/>
              <a:chOff x="1594285" y="2442651"/>
              <a:chExt cx="899333" cy="1160603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85" y="2442651"/>
                <a:ext cx="899333" cy="970382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790372" y="3264700"/>
                <a:ext cx="51788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6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457264" y="2520458"/>
              <a:ext cx="5533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=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18850" y="2592927"/>
              <a:ext cx="56618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6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+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5403" y="1848536"/>
            <a:ext cx="2257349" cy="740294"/>
            <a:chOff x="6485403" y="1848536"/>
            <a:chExt cx="2257349" cy="740294"/>
          </a:xfrm>
        </p:grpSpPr>
        <p:sp>
          <p:nvSpPr>
            <p:cNvPr id="67" name="Flowchart: Alternate Process 66"/>
            <p:cNvSpPr/>
            <p:nvPr/>
          </p:nvSpPr>
          <p:spPr>
            <a:xfrm>
              <a:off x="6485403" y="1848536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5403" y="1954138"/>
              <a:ext cx="2257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algorithm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5401" y="3162421"/>
            <a:ext cx="2257349" cy="740294"/>
            <a:chOff x="6485401" y="3162421"/>
            <a:chExt cx="2257349" cy="740294"/>
          </a:xfrm>
        </p:grpSpPr>
        <p:sp>
          <p:nvSpPr>
            <p:cNvPr id="68" name="Flowchart: Alternate Process 67"/>
            <p:cNvSpPr/>
            <p:nvPr/>
          </p:nvSpPr>
          <p:spPr>
            <a:xfrm>
              <a:off x="6485401" y="3162421"/>
              <a:ext cx="2257349" cy="740294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51499" y="3295319"/>
              <a:ext cx="17251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70C0"/>
                  </a:solidFill>
                  <a:latin typeface="Roboto Condensed" panose="020B0604020202020204" charset="0"/>
                  <a:ea typeface="Roboto Condensed" panose="020B0604020202020204" charset="0"/>
                </a:rPr>
                <a:t>Actual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91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2255" y="2224880"/>
            <a:ext cx="1374438" cy="2085244"/>
            <a:chOff x="72255" y="2224880"/>
            <a:chExt cx="1374438" cy="2085244"/>
          </a:xfrm>
        </p:grpSpPr>
        <p:sp>
          <p:nvSpPr>
            <p:cNvPr id="4" name="Rounded Rectangle 3"/>
            <p:cNvSpPr/>
            <p:nvPr/>
          </p:nvSpPr>
          <p:spPr>
            <a:xfrm>
              <a:off x="72255" y="2224880"/>
              <a:ext cx="1294940" cy="1746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91456" y="2366002"/>
              <a:ext cx="1355237" cy="1944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In general, Greedy components have </a:t>
              </a:r>
              <a:r>
                <a:rPr lang="en-US" sz="18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five</a:t>
              </a:r>
              <a:r>
                <a:rPr lang="en-US" sz="18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components</a:t>
              </a:r>
              <a:endPara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  <a:p>
              <a:pPr lvl="0">
                <a:spcAft>
                  <a:spcPts val="1000"/>
                </a:spcAft>
              </a:pPr>
              <a:endPara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1664759" y="1158775"/>
            <a:ext cx="6850379" cy="3722411"/>
            <a:chOff x="1384186" y="1048299"/>
            <a:chExt cx="6850379" cy="3773636"/>
          </a:xfrm>
        </p:grpSpPr>
        <p:sp>
          <p:nvSpPr>
            <p:cNvPr id="286" name="Google Shape;175;p19"/>
            <p:cNvSpPr/>
            <p:nvPr/>
          </p:nvSpPr>
          <p:spPr>
            <a:xfrm>
              <a:off x="2818216" y="380918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will indicate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when we have discovered a complete solution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176;p19"/>
            <p:cNvSpPr/>
            <p:nvPr/>
          </p:nvSpPr>
          <p:spPr>
            <a:xfrm>
              <a:off x="2818216" y="3222531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B7589D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assigns a value to a solution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or a partial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solution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177;p19"/>
            <p:cNvSpPr/>
            <p:nvPr/>
          </p:nvSpPr>
          <p:spPr>
            <a:xfrm>
              <a:off x="2818216" y="2635774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AC4D5B">
                <a:alpha val="4241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That is used to determine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if a candidate can be used to contribute to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a solution</a:t>
              </a: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178;p19"/>
            <p:cNvSpPr/>
            <p:nvPr/>
          </p:nvSpPr>
          <p:spPr>
            <a:xfrm>
              <a:off x="2818216" y="2049126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D6591E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Which chooses</a:t>
              </a: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the best candidate </a:t>
              </a:r>
            </a:p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to be added to the solution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179;p19"/>
            <p:cNvSpPr/>
            <p:nvPr/>
          </p:nvSpPr>
          <p:spPr>
            <a:xfrm>
              <a:off x="2818216" y="1462370"/>
              <a:ext cx="5416349" cy="586762"/>
            </a:xfrm>
            <a:custGeom>
              <a:avLst/>
              <a:gdLst/>
              <a:ahLst/>
              <a:cxnLst/>
              <a:rect l="l" t="t" r="r" b="b"/>
              <a:pathLst>
                <a:path w="141336" h="25086" extrusionOk="0">
                  <a:moveTo>
                    <a:pt x="133196" y="25085"/>
                  </a:moveTo>
                  <a:lnTo>
                    <a:pt x="1" y="25085"/>
                  </a:lnTo>
                  <a:lnTo>
                    <a:pt x="1" y="1"/>
                  </a:lnTo>
                  <a:lnTo>
                    <a:pt x="133196" y="1"/>
                  </a:lnTo>
                  <a:lnTo>
                    <a:pt x="141335" y="12543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3200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From which a solution</a:t>
              </a:r>
              <a:r>
                <a:rPr kumimoji="0" lang="en-US" sz="12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is created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1" name="Google Shape;196;p19"/>
            <p:cNvGrpSpPr/>
            <p:nvPr/>
          </p:nvGrpSpPr>
          <p:grpSpPr>
            <a:xfrm>
              <a:off x="1384186" y="1048299"/>
              <a:ext cx="2985927" cy="3773636"/>
              <a:chOff x="1661570" y="1048299"/>
              <a:chExt cx="2985927" cy="3773636"/>
            </a:xfrm>
          </p:grpSpPr>
          <p:grpSp>
            <p:nvGrpSpPr>
              <p:cNvPr id="297" name="Google Shape;197;p19"/>
              <p:cNvGrpSpPr/>
              <p:nvPr/>
            </p:nvGrpSpPr>
            <p:grpSpPr>
              <a:xfrm>
                <a:off x="1662416" y="1801981"/>
                <a:ext cx="2513093" cy="835633"/>
                <a:chOff x="1278950" y="1883956"/>
                <a:chExt cx="2513093" cy="835633"/>
              </a:xfrm>
            </p:grpSpPr>
            <p:sp>
              <p:nvSpPr>
                <p:cNvPr id="320" name="Google Shape;198;p19"/>
                <p:cNvSpPr/>
                <p:nvPr/>
              </p:nvSpPr>
              <p:spPr>
                <a:xfrm>
                  <a:off x="1278950" y="2128150"/>
                  <a:ext cx="998706" cy="591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3" extrusionOk="0">
                      <a:moveTo>
                        <a:pt x="1" y="1"/>
                      </a:moveTo>
                      <a:lnTo>
                        <a:pt x="1" y="25052"/>
                      </a:lnTo>
                      <a:lnTo>
                        <a:pt x="42698" y="25052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21" name="Google Shape;199;p19"/>
                <p:cNvSpPr/>
                <p:nvPr/>
              </p:nvSpPr>
              <p:spPr>
                <a:xfrm>
                  <a:off x="2277610" y="1883956"/>
                  <a:ext cx="1280369" cy="83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40" h="35726" extrusionOk="0">
                      <a:moveTo>
                        <a:pt x="54740" y="0"/>
                      </a:moveTo>
                      <a:lnTo>
                        <a:pt x="1" y="10441"/>
                      </a:lnTo>
                      <a:lnTo>
                        <a:pt x="1" y="35726"/>
                      </a:lnTo>
                      <a:lnTo>
                        <a:pt x="54740" y="32223"/>
                      </a:lnTo>
                      <a:lnTo>
                        <a:pt x="54740" y="0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Google Shape;200;p19"/>
                <p:cNvSpPr/>
                <p:nvPr/>
              </p:nvSpPr>
              <p:spPr>
                <a:xfrm>
                  <a:off x="3557933" y="1883956"/>
                  <a:ext cx="234111" cy="83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9" h="35493" extrusionOk="0">
                      <a:moveTo>
                        <a:pt x="1" y="0"/>
                      </a:moveTo>
                      <a:lnTo>
                        <a:pt x="10008" y="10441"/>
                      </a:lnTo>
                      <a:lnTo>
                        <a:pt x="10008" y="35492"/>
                      </a:lnTo>
                      <a:lnTo>
                        <a:pt x="1" y="32223"/>
                      </a:lnTo>
                      <a:close/>
                    </a:path>
                  </a:pathLst>
                </a:custGeom>
                <a:solidFill>
                  <a:srgbClr val="D6591E"/>
                </a:solidFill>
                <a:ln w="9525" cap="flat" cmpd="sng">
                  <a:solidFill>
                    <a:srgbClr val="D6591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98" name="Google Shape;201;p19"/>
              <p:cNvSpPr/>
              <p:nvPr/>
            </p:nvSpPr>
            <p:spPr>
              <a:xfrm>
                <a:off x="2661076" y="2555663"/>
                <a:ext cx="1514456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64748" h="3503" extrusionOk="0">
                    <a:moveTo>
                      <a:pt x="54740" y="0"/>
                    </a:moveTo>
                    <a:lnTo>
                      <a:pt x="1" y="3503"/>
                    </a:lnTo>
                    <a:lnTo>
                      <a:pt x="64747" y="3269"/>
                    </a:lnTo>
                    <a:lnTo>
                      <a:pt x="54740" y="0"/>
                    </a:lnTo>
                    <a:close/>
                  </a:path>
                </a:pathLst>
              </a:custGeom>
              <a:solidFill>
                <a:srgbClr val="B34A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99" name="Google Shape;202;p19"/>
              <p:cNvGrpSpPr/>
              <p:nvPr/>
            </p:nvGrpSpPr>
            <p:grpSpPr>
              <a:xfrm>
                <a:off x="1662413" y="2552239"/>
                <a:ext cx="2265758" cy="736551"/>
                <a:chOff x="1278950" y="2646222"/>
                <a:chExt cx="2265758" cy="736551"/>
              </a:xfrm>
            </p:grpSpPr>
            <p:sp>
              <p:nvSpPr>
                <p:cNvPr id="317" name="Google Shape;203;p19"/>
                <p:cNvSpPr/>
                <p:nvPr/>
              </p:nvSpPr>
              <p:spPr>
                <a:xfrm>
                  <a:off x="1278950" y="2719550"/>
                  <a:ext cx="998706" cy="5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86" extrusionOk="0">
                      <a:moveTo>
                        <a:pt x="1" y="1"/>
                      </a:moveTo>
                      <a:lnTo>
                        <a:pt x="1" y="25085"/>
                      </a:lnTo>
                      <a:lnTo>
                        <a:pt x="42698" y="25085"/>
                      </a:lnTo>
                      <a:lnTo>
                        <a:pt x="42698" y="1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18" name="Google Shape;204;p19"/>
                <p:cNvSpPr/>
                <p:nvPr/>
              </p:nvSpPr>
              <p:spPr>
                <a:xfrm>
                  <a:off x="2277610" y="2646222"/>
                  <a:ext cx="48298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49" h="31490" extrusionOk="0">
                      <a:moveTo>
                        <a:pt x="20649" y="0"/>
                      </a:moveTo>
                      <a:lnTo>
                        <a:pt x="1" y="3136"/>
                      </a:lnTo>
                      <a:lnTo>
                        <a:pt x="1" y="28220"/>
                      </a:lnTo>
                      <a:lnTo>
                        <a:pt x="20649" y="31489"/>
                      </a:lnTo>
                      <a:lnTo>
                        <a:pt x="20649" y="0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Google Shape;205;p19"/>
                <p:cNvSpPr/>
                <p:nvPr/>
              </p:nvSpPr>
              <p:spPr>
                <a:xfrm>
                  <a:off x="2760558" y="2646222"/>
                  <a:ext cx="784150" cy="736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5" h="31490" extrusionOk="0">
                      <a:moveTo>
                        <a:pt x="1" y="0"/>
                      </a:moveTo>
                      <a:lnTo>
                        <a:pt x="33525" y="3136"/>
                      </a:lnTo>
                      <a:lnTo>
                        <a:pt x="33525" y="28220"/>
                      </a:lnTo>
                      <a:lnTo>
                        <a:pt x="1" y="31489"/>
                      </a:lnTo>
                      <a:close/>
                    </a:path>
                  </a:pathLst>
                </a:custGeom>
                <a:solidFill>
                  <a:srgbClr val="AC4D5B"/>
                </a:solidFill>
                <a:ln w="9525" cap="flat" cmpd="sng">
                  <a:solidFill>
                    <a:srgbClr val="AC4D5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0" name="Google Shape;206;p19"/>
              <p:cNvGrpSpPr/>
              <p:nvPr/>
            </p:nvGrpSpPr>
            <p:grpSpPr>
              <a:xfrm>
                <a:off x="1661570" y="3809172"/>
                <a:ext cx="2755769" cy="1012764"/>
                <a:chOff x="1278945" y="3903130"/>
                <a:chExt cx="2755769" cy="1012764"/>
              </a:xfrm>
            </p:grpSpPr>
            <p:grpSp>
              <p:nvGrpSpPr>
                <p:cNvPr id="312" name="Google Shape;207;p19"/>
                <p:cNvGrpSpPr/>
                <p:nvPr/>
              </p:nvGrpSpPr>
              <p:grpSpPr>
                <a:xfrm>
                  <a:off x="1278945" y="3903130"/>
                  <a:ext cx="2755754" cy="1012764"/>
                  <a:chOff x="1278945" y="3903130"/>
                  <a:chExt cx="2755754" cy="1012764"/>
                </a:xfrm>
              </p:grpSpPr>
              <p:sp>
                <p:nvSpPr>
                  <p:cNvPr id="314" name="Google Shape;208;p19"/>
                  <p:cNvSpPr/>
                  <p:nvPr/>
                </p:nvSpPr>
                <p:spPr>
                  <a:xfrm>
                    <a:off x="1278945" y="3903130"/>
                    <a:ext cx="998706" cy="58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5" name="Google Shape;209;p19"/>
                  <p:cNvSpPr/>
                  <p:nvPr/>
                </p:nvSpPr>
                <p:spPr>
                  <a:xfrm>
                    <a:off x="3149106" y="3903130"/>
                    <a:ext cx="885592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62" h="43299" extrusionOk="0">
                        <a:moveTo>
                          <a:pt x="37861" y="1"/>
                        </a:moveTo>
                        <a:lnTo>
                          <a:pt x="1" y="10708"/>
                        </a:lnTo>
                        <a:lnTo>
                          <a:pt x="1" y="43298"/>
                        </a:lnTo>
                        <a:lnTo>
                          <a:pt x="37861" y="25052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6" name="Google Shape;210;p19"/>
                  <p:cNvSpPr/>
                  <p:nvPr/>
                </p:nvSpPr>
                <p:spPr>
                  <a:xfrm>
                    <a:off x="2277610" y="3903130"/>
                    <a:ext cx="871535" cy="101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61" h="43299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37261" y="43298"/>
                        </a:lnTo>
                        <a:lnTo>
                          <a:pt x="37261" y="10708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A11686"/>
                  </a:solidFill>
                  <a:ln w="9525" cap="flat" cmpd="sng">
                    <a:solidFill>
                      <a:srgbClr val="A1168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13" name="Google Shape;211;p19"/>
                <p:cNvSpPr/>
                <p:nvPr/>
              </p:nvSpPr>
              <p:spPr>
                <a:xfrm>
                  <a:off x="2277610" y="3903130"/>
                  <a:ext cx="1757104" cy="250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2" h="10709" extrusionOk="0">
                      <a:moveTo>
                        <a:pt x="1" y="1"/>
                      </a:moveTo>
                      <a:lnTo>
                        <a:pt x="37261" y="10708"/>
                      </a:lnTo>
                      <a:lnTo>
                        <a:pt x="75121" y="1"/>
                      </a:lnTo>
                      <a:close/>
                    </a:path>
                  </a:pathLst>
                </a:custGeom>
                <a:solidFill>
                  <a:srgbClr val="7C0E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1" name="Google Shape;212;p19"/>
              <p:cNvGrpSpPr/>
              <p:nvPr/>
            </p:nvGrpSpPr>
            <p:grpSpPr>
              <a:xfrm>
                <a:off x="1661575" y="3217767"/>
                <a:ext cx="2985921" cy="850484"/>
                <a:chOff x="1278950" y="3311725"/>
                <a:chExt cx="2985921" cy="850484"/>
              </a:xfrm>
            </p:grpSpPr>
            <p:grpSp>
              <p:nvGrpSpPr>
                <p:cNvPr id="307" name="Google Shape;213;p19"/>
                <p:cNvGrpSpPr/>
                <p:nvPr/>
              </p:nvGrpSpPr>
              <p:grpSpPr>
                <a:xfrm>
                  <a:off x="1278950" y="3311725"/>
                  <a:ext cx="2985899" cy="850484"/>
                  <a:chOff x="1278950" y="3311725"/>
                  <a:chExt cx="2985899" cy="850484"/>
                </a:xfrm>
              </p:grpSpPr>
              <p:sp>
                <p:nvSpPr>
                  <p:cNvPr id="309" name="Google Shape;214;p19"/>
                  <p:cNvSpPr/>
                  <p:nvPr/>
                </p:nvSpPr>
                <p:spPr>
                  <a:xfrm>
                    <a:off x="1278950" y="3311725"/>
                    <a:ext cx="998706" cy="591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98" h="25052" extrusionOk="0">
                        <a:moveTo>
                          <a:pt x="1" y="1"/>
                        </a:moveTo>
                        <a:lnTo>
                          <a:pt x="1" y="25052"/>
                        </a:lnTo>
                        <a:lnTo>
                          <a:pt x="42698" y="25052"/>
                        </a:lnTo>
                        <a:lnTo>
                          <a:pt x="42698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0" name="Google Shape;215;p19"/>
                  <p:cNvSpPr/>
                  <p:nvPr/>
                </p:nvSpPr>
                <p:spPr>
                  <a:xfrm>
                    <a:off x="3550916" y="3311725"/>
                    <a:ext cx="713933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23" h="36361" extrusionOk="0">
                        <a:moveTo>
                          <a:pt x="30522" y="1"/>
                        </a:moveTo>
                        <a:lnTo>
                          <a:pt x="1" y="3403"/>
                        </a:lnTo>
                        <a:lnTo>
                          <a:pt x="1" y="36360"/>
                        </a:lnTo>
                        <a:lnTo>
                          <a:pt x="30522" y="25052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1" name="Google Shape;216;p19"/>
                  <p:cNvSpPr/>
                  <p:nvPr/>
                </p:nvSpPr>
                <p:spPr>
                  <a:xfrm>
                    <a:off x="2277610" y="3311725"/>
                    <a:ext cx="1273352" cy="850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40" h="36361" extrusionOk="0">
                        <a:moveTo>
                          <a:pt x="1" y="1"/>
                        </a:moveTo>
                        <a:lnTo>
                          <a:pt x="1" y="25286"/>
                        </a:lnTo>
                        <a:lnTo>
                          <a:pt x="54440" y="36360"/>
                        </a:lnTo>
                        <a:lnTo>
                          <a:pt x="54440" y="340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B7589D"/>
                  </a:solidFill>
                  <a:ln w="9525" cap="flat" cmpd="sng">
                    <a:solidFill>
                      <a:srgbClr val="B7589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308" name="Google Shape;217;p19"/>
                <p:cNvSpPr/>
                <p:nvPr/>
              </p:nvSpPr>
              <p:spPr>
                <a:xfrm>
                  <a:off x="2277610" y="3311725"/>
                  <a:ext cx="1987261" cy="7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62" h="3404" extrusionOk="0">
                      <a:moveTo>
                        <a:pt x="1" y="1"/>
                      </a:moveTo>
                      <a:lnTo>
                        <a:pt x="84961" y="1"/>
                      </a:lnTo>
                      <a:lnTo>
                        <a:pt x="54440" y="3403"/>
                      </a:lnTo>
                      <a:close/>
                    </a:path>
                  </a:pathLst>
                </a:custGeom>
                <a:solidFill>
                  <a:srgbClr val="9241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02" name="Google Shape;218;p19"/>
              <p:cNvSpPr/>
              <p:nvPr/>
            </p:nvSpPr>
            <p:spPr>
              <a:xfrm>
                <a:off x="2661076" y="1793397"/>
                <a:ext cx="1267106" cy="252799"/>
              </a:xfrm>
              <a:custGeom>
                <a:avLst/>
                <a:gdLst/>
                <a:ahLst/>
                <a:cxnLst/>
                <a:rect l="l" t="t" r="r" b="b"/>
                <a:pathLst>
                  <a:path w="54173" h="10808" extrusionOk="0">
                    <a:moveTo>
                      <a:pt x="33792" y="0"/>
                    </a:moveTo>
                    <a:lnTo>
                      <a:pt x="1" y="10808"/>
                    </a:lnTo>
                    <a:lnTo>
                      <a:pt x="54173" y="10574"/>
                    </a:lnTo>
                    <a:lnTo>
                      <a:pt x="33792" y="0"/>
                    </a:lnTo>
                    <a:close/>
                  </a:path>
                </a:pathLst>
              </a:custGeom>
              <a:solidFill>
                <a:srgbClr val="CE7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03" name="Google Shape;219;p19"/>
              <p:cNvGrpSpPr/>
              <p:nvPr/>
            </p:nvGrpSpPr>
            <p:grpSpPr>
              <a:xfrm>
                <a:off x="1662416" y="1048299"/>
                <a:ext cx="2265734" cy="997911"/>
                <a:chOff x="1278950" y="1130274"/>
                <a:chExt cx="2265734" cy="997911"/>
              </a:xfrm>
            </p:grpSpPr>
            <p:sp>
              <p:nvSpPr>
                <p:cNvPr id="304" name="Google Shape;220;p19"/>
                <p:cNvSpPr/>
                <p:nvPr/>
              </p:nvSpPr>
              <p:spPr>
                <a:xfrm>
                  <a:off x="2277610" y="1130274"/>
                  <a:ext cx="790395" cy="997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92" h="42664" extrusionOk="0">
                      <a:moveTo>
                        <a:pt x="33792" y="0"/>
                      </a:moveTo>
                      <a:lnTo>
                        <a:pt x="1" y="17379"/>
                      </a:lnTo>
                      <a:lnTo>
                        <a:pt x="1" y="42664"/>
                      </a:lnTo>
                      <a:lnTo>
                        <a:pt x="33792" y="31856"/>
                      </a:lnTo>
                      <a:lnTo>
                        <a:pt x="33792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5" name="Google Shape;221;p19"/>
                <p:cNvSpPr/>
                <p:nvPr/>
              </p:nvSpPr>
              <p:spPr>
                <a:xfrm>
                  <a:off x="3068000" y="1130275"/>
                  <a:ext cx="476684" cy="99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2" h="42431" extrusionOk="0">
                      <a:moveTo>
                        <a:pt x="20382" y="42430"/>
                      </a:moveTo>
                      <a:lnTo>
                        <a:pt x="1" y="31856"/>
                      </a:lnTo>
                      <a:lnTo>
                        <a:pt x="1" y="0"/>
                      </a:lnTo>
                      <a:lnTo>
                        <a:pt x="20382" y="17379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6" name="Google Shape;222;p19"/>
                <p:cNvSpPr/>
                <p:nvPr/>
              </p:nvSpPr>
              <p:spPr>
                <a:xfrm>
                  <a:off x="1278950" y="1536750"/>
                  <a:ext cx="998706" cy="591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8" h="25052" extrusionOk="0">
                      <a:moveTo>
                        <a:pt x="1" y="0"/>
                      </a:moveTo>
                      <a:lnTo>
                        <a:pt x="1" y="25051"/>
                      </a:lnTo>
                      <a:lnTo>
                        <a:pt x="42698" y="25051"/>
                      </a:lnTo>
                      <a:lnTo>
                        <a:pt x="42698" y="0"/>
                      </a:lnTo>
                      <a:close/>
                    </a:path>
                  </a:pathLst>
                </a:custGeom>
                <a:solidFill>
                  <a:srgbClr val="EF9121"/>
                </a:solidFill>
                <a:ln w="9525" cap="flat" cmpd="sng">
                  <a:solidFill>
                    <a:srgbClr val="EF912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292" name="Google Shape;223;p19"/>
            <p:cNvSpPr/>
            <p:nvPr/>
          </p:nvSpPr>
          <p:spPr>
            <a:xfrm>
              <a:off x="1427891" y="1585050"/>
              <a:ext cx="160705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Candidate set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24;p19"/>
            <p:cNvSpPr/>
            <p:nvPr/>
          </p:nvSpPr>
          <p:spPr>
            <a:xfrm>
              <a:off x="1427890" y="2173313"/>
              <a:ext cx="2370156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Selection function 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25;p19"/>
            <p:cNvSpPr/>
            <p:nvPr/>
          </p:nvSpPr>
          <p:spPr>
            <a:xfrm>
              <a:off x="1427890" y="2751325"/>
              <a:ext cx="2021499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Fesibility</a:t>
              </a:r>
              <a:r>
                <a:rPr kumimoji="0" lang="en" sz="1600" b="1" i="0" u="none" strike="noStrike" kern="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26;p19"/>
            <p:cNvSpPr/>
            <p:nvPr/>
          </p:nvSpPr>
          <p:spPr>
            <a:xfrm>
              <a:off x="1427891" y="3348625"/>
              <a:ext cx="218828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Objective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27;p19"/>
            <p:cNvSpPr/>
            <p:nvPr/>
          </p:nvSpPr>
          <p:spPr>
            <a:xfrm>
              <a:off x="1427890" y="3933363"/>
              <a:ext cx="1998115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Solution function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881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72202" y="1352271"/>
            <a:ext cx="3361571" cy="37131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327780" y="1352271"/>
            <a:ext cx="7013642" cy="605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procedure     Greedy;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begin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C := Candidate set;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S := Ø {Solution};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while (C Ø) and not Solution(S) do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begin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x &lt;- Select(C)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C := C x; 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     if feasible(S U x) then S := S U x;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     end;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          if Solution(S) then return S;</a:t>
            </a:r>
          </a:p>
          <a:p>
            <a:pPr lvl="0">
              <a:spcAft>
                <a:spcPts val="1000"/>
              </a:spcAft>
            </a:pPr>
            <a:r>
              <a:rPr lang="en-US" sz="1200" dirty="0">
                <a:solidFill>
                  <a:srgbClr val="263248"/>
                </a:solidFill>
                <a:latin typeface="Roboto" panose="020B0604020202020204" charset="0"/>
                <a:ea typeface="Roboto" panose="020B0604020202020204" charset="0"/>
              </a:rPr>
              <a:t>end;</a:t>
            </a: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>
              <a:spcAft>
                <a:spcPts val="1000"/>
              </a:spcAft>
            </a:pPr>
            <a:endParaRPr lang="en-US" sz="22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3056" y="3008771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b="1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</a:t>
            </a:r>
            <a:r>
              <a:rPr lang="en-US" sz="20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07" y="1680774"/>
            <a:ext cx="2200493" cy="22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22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PATTERN RECOGNITION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564994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2234" y="1758679"/>
            <a:ext cx="7940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algorithms are used for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>
          <a:xfrm>
            <a:off x="2831803" y="2259553"/>
            <a:ext cx="2561425" cy="16994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24360" y="3558914"/>
            <a:ext cx="1244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12516" y="1395786"/>
            <a:ext cx="4503950" cy="1513447"/>
            <a:chOff x="4112516" y="1395786"/>
            <a:chExt cx="4503950" cy="15134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574" y="1395786"/>
              <a:ext cx="2317892" cy="1513447"/>
            </a:xfrm>
            <a:prstGeom prst="rect">
              <a:avLst/>
            </a:prstGeom>
          </p:spPr>
        </p:pic>
        <p:cxnSp>
          <p:nvCxnSpPr>
            <p:cNvPr id="8" name="Curved Connector 7"/>
            <p:cNvCxnSpPr>
              <a:stCxn id="20" idx="2"/>
              <a:endCxn id="4" idx="1"/>
            </p:cNvCxnSpPr>
            <p:nvPr/>
          </p:nvCxnSpPr>
          <p:spPr>
            <a:xfrm rot="5400000" flipH="1" flipV="1">
              <a:off x="5202405" y="1062621"/>
              <a:ext cx="6279" cy="2186057"/>
            </a:xfrm>
            <a:prstGeom prst="curvedConnector4">
              <a:avLst>
                <a:gd name="adj1" fmla="val 10285475"/>
                <a:gd name="adj2" fmla="val 775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8572" y="3109288"/>
            <a:ext cx="2613017" cy="1842812"/>
            <a:chOff x="68572" y="3109288"/>
            <a:chExt cx="2613017" cy="18428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" y="3669786"/>
              <a:ext cx="2613017" cy="1282314"/>
            </a:xfrm>
            <a:prstGeom prst="rect">
              <a:avLst/>
            </a:prstGeom>
          </p:spPr>
        </p:pic>
        <p:cxnSp>
          <p:nvCxnSpPr>
            <p:cNvPr id="32" name="Curved Connector 31"/>
            <p:cNvCxnSpPr>
              <a:endCxn id="3" idx="0"/>
            </p:cNvCxnSpPr>
            <p:nvPr/>
          </p:nvCxnSpPr>
          <p:spPr>
            <a:xfrm rot="10800000" flipV="1">
              <a:off x="1375081" y="3109288"/>
              <a:ext cx="1306508" cy="560498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65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00964" y="2435505"/>
            <a:ext cx="1453829" cy="1545773"/>
            <a:chOff x="2372659" y="2643750"/>
            <a:chExt cx="1534865" cy="1672652"/>
          </a:xfrm>
        </p:grpSpPr>
        <p:sp>
          <p:nvSpPr>
            <p:cNvPr id="75" name="Google Shape;637;p28"/>
            <p:cNvSpPr/>
            <p:nvPr/>
          </p:nvSpPr>
          <p:spPr>
            <a:xfrm>
              <a:off x="2970185" y="3349545"/>
              <a:ext cx="937339" cy="966857"/>
            </a:xfrm>
            <a:custGeom>
              <a:avLst/>
              <a:gdLst/>
              <a:ahLst/>
              <a:cxnLst/>
              <a:rect l="l" t="t" r="r" b="b"/>
              <a:pathLst>
                <a:path w="34422" h="35506" extrusionOk="0">
                  <a:moveTo>
                    <a:pt x="31088" y="13"/>
                  </a:moveTo>
                  <a:lnTo>
                    <a:pt x="3835" y="19063"/>
                  </a:lnTo>
                  <a:cubicBezTo>
                    <a:pt x="1513" y="20694"/>
                    <a:pt x="1" y="23409"/>
                    <a:pt x="1" y="26457"/>
                  </a:cubicBezTo>
                  <a:cubicBezTo>
                    <a:pt x="1" y="31457"/>
                    <a:pt x="4049" y="35505"/>
                    <a:pt x="9050" y="35505"/>
                  </a:cubicBezTo>
                  <a:cubicBezTo>
                    <a:pt x="12407" y="35505"/>
                    <a:pt x="15467" y="33660"/>
                    <a:pt x="17039" y="30707"/>
                  </a:cubicBezTo>
                  <a:lnTo>
                    <a:pt x="34422" y="1"/>
                  </a:lnTo>
                  <a:lnTo>
                    <a:pt x="31088" y="1"/>
                  </a:lnTo>
                  <a:close/>
                  <a:moveTo>
                    <a:pt x="9050" y="19479"/>
                  </a:moveTo>
                  <a:cubicBezTo>
                    <a:pt x="5192" y="19479"/>
                    <a:pt x="2072" y="22599"/>
                    <a:pt x="2072" y="26457"/>
                  </a:cubicBezTo>
                  <a:cubicBezTo>
                    <a:pt x="2072" y="30314"/>
                    <a:pt x="5192" y="33434"/>
                    <a:pt x="9050" y="33434"/>
                  </a:cubicBezTo>
                  <a:cubicBezTo>
                    <a:pt x="12907" y="33434"/>
                    <a:pt x="16027" y="30314"/>
                    <a:pt x="16027" y="26457"/>
                  </a:cubicBezTo>
                  <a:cubicBezTo>
                    <a:pt x="16015" y="22599"/>
                    <a:pt x="12907" y="19479"/>
                    <a:pt x="9050" y="19479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638;p28"/>
            <p:cNvSpPr/>
            <p:nvPr/>
          </p:nvSpPr>
          <p:spPr>
            <a:xfrm>
              <a:off x="2852408" y="2834366"/>
              <a:ext cx="1048223" cy="488303"/>
            </a:xfrm>
            <a:custGeom>
              <a:avLst/>
              <a:gdLst/>
              <a:ahLst/>
              <a:cxnLst/>
              <a:rect l="l" t="t" r="r" b="b"/>
              <a:pathLst>
                <a:path w="38494" h="17932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656"/>
                    <a:pt x="239" y="1334"/>
                    <a:pt x="239" y="2049"/>
                  </a:cubicBezTo>
                  <a:cubicBezTo>
                    <a:pt x="239" y="2763"/>
                    <a:pt x="168" y="3466"/>
                    <a:pt x="1" y="4132"/>
                  </a:cubicBezTo>
                  <a:cubicBezTo>
                    <a:pt x="584" y="3942"/>
                    <a:pt x="1180" y="3811"/>
                    <a:pt x="1823" y="3751"/>
                  </a:cubicBezTo>
                  <a:cubicBezTo>
                    <a:pt x="10990" y="3751"/>
                    <a:pt x="20182" y="3716"/>
                    <a:pt x="29374" y="3716"/>
                  </a:cubicBezTo>
                  <a:cubicBezTo>
                    <a:pt x="32553" y="3716"/>
                    <a:pt x="35172" y="6335"/>
                    <a:pt x="35172" y="9526"/>
                  </a:cubicBezTo>
                  <a:lnTo>
                    <a:pt x="35172" y="17932"/>
                  </a:lnTo>
                  <a:lnTo>
                    <a:pt x="38494" y="17932"/>
                  </a:lnTo>
                  <a:lnTo>
                    <a:pt x="38494" y="9526"/>
                  </a:lnTo>
                  <a:cubicBezTo>
                    <a:pt x="38494" y="4501"/>
                    <a:pt x="34386" y="394"/>
                    <a:pt x="29374" y="394"/>
                  </a:cubicBezTo>
                  <a:cubicBezTo>
                    <a:pt x="20206" y="394"/>
                    <a:pt x="11002" y="382"/>
                    <a:pt x="1846" y="382"/>
                  </a:cubicBezTo>
                  <a:cubicBezTo>
                    <a:pt x="1203" y="334"/>
                    <a:pt x="584" y="203"/>
                    <a:pt x="1" y="1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639;p28"/>
            <p:cNvSpPr/>
            <p:nvPr/>
          </p:nvSpPr>
          <p:spPr>
            <a:xfrm>
              <a:off x="2372659" y="2643750"/>
              <a:ext cx="492851" cy="492823"/>
            </a:xfrm>
            <a:custGeom>
              <a:avLst/>
              <a:gdLst/>
              <a:ahLst/>
              <a:cxnLst/>
              <a:rect l="l" t="t" r="r" b="b"/>
              <a:pathLst>
                <a:path w="18099" h="18098" extrusionOk="0">
                  <a:moveTo>
                    <a:pt x="9049" y="2072"/>
                  </a:moveTo>
                  <a:cubicBezTo>
                    <a:pt x="12907" y="2072"/>
                    <a:pt x="16038" y="5191"/>
                    <a:pt x="16038" y="9049"/>
                  </a:cubicBezTo>
                  <a:cubicBezTo>
                    <a:pt x="16038" y="12906"/>
                    <a:pt x="12907" y="16026"/>
                    <a:pt x="9049" y="16026"/>
                  </a:cubicBezTo>
                  <a:cubicBezTo>
                    <a:pt x="5204" y="16026"/>
                    <a:pt x="2072" y="12906"/>
                    <a:pt x="2072" y="9049"/>
                  </a:cubicBezTo>
                  <a:cubicBezTo>
                    <a:pt x="2072" y="5191"/>
                    <a:pt x="5204" y="2072"/>
                    <a:pt x="9049" y="2072"/>
                  </a:cubicBezTo>
                  <a:close/>
                  <a:moveTo>
                    <a:pt x="9049" y="0"/>
                  </a:moveTo>
                  <a:cubicBezTo>
                    <a:pt x="4061" y="0"/>
                    <a:pt x="1" y="4048"/>
                    <a:pt x="1" y="9049"/>
                  </a:cubicBezTo>
                  <a:cubicBezTo>
                    <a:pt x="1" y="14049"/>
                    <a:pt x="4049" y="18097"/>
                    <a:pt x="9049" y="18097"/>
                  </a:cubicBezTo>
                  <a:cubicBezTo>
                    <a:pt x="14050" y="18097"/>
                    <a:pt x="18098" y="14049"/>
                    <a:pt x="18098" y="9049"/>
                  </a:cubicBezTo>
                  <a:cubicBezTo>
                    <a:pt x="18098" y="4048"/>
                    <a:pt x="14050" y="0"/>
                    <a:pt x="9049" y="0"/>
                  </a:cubicBezTo>
                  <a:close/>
                </a:path>
              </a:pathLst>
            </a:custGeom>
            <a:solidFill>
              <a:srgbClr val="EF9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671;p28"/>
            <p:cNvSpPr/>
            <p:nvPr/>
          </p:nvSpPr>
          <p:spPr>
            <a:xfrm>
              <a:off x="2930894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>
                  <a:solidFill>
                    <a:srgbClr val="EF9121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endParaRPr sz="2100" b="1" dirty="0">
                <a:solidFill>
                  <a:srgbClr val="EF912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5540" y="2008607"/>
            <a:ext cx="1660723" cy="2034292"/>
            <a:chOff x="5240036" y="2264071"/>
            <a:chExt cx="1531297" cy="2052332"/>
          </a:xfrm>
        </p:grpSpPr>
        <p:sp>
          <p:nvSpPr>
            <p:cNvPr id="81" name="Google Shape;643;p28"/>
            <p:cNvSpPr/>
            <p:nvPr/>
          </p:nvSpPr>
          <p:spPr>
            <a:xfrm>
              <a:off x="5240036" y="3349872"/>
              <a:ext cx="937012" cy="966531"/>
            </a:xfrm>
            <a:custGeom>
              <a:avLst/>
              <a:gdLst/>
              <a:ahLst/>
              <a:cxnLst/>
              <a:rect l="l" t="t" r="r" b="b"/>
              <a:pathLst>
                <a:path w="34410" h="35494" extrusionOk="0">
                  <a:moveTo>
                    <a:pt x="3322" y="1"/>
                  </a:moveTo>
                  <a:lnTo>
                    <a:pt x="30576" y="19051"/>
                  </a:lnTo>
                  <a:cubicBezTo>
                    <a:pt x="32885" y="20682"/>
                    <a:pt x="34409" y="23397"/>
                    <a:pt x="34409" y="26445"/>
                  </a:cubicBezTo>
                  <a:cubicBezTo>
                    <a:pt x="34409" y="31445"/>
                    <a:pt x="30361" y="35493"/>
                    <a:pt x="25361" y="35493"/>
                  </a:cubicBezTo>
                  <a:cubicBezTo>
                    <a:pt x="22075" y="35493"/>
                    <a:pt x="19181" y="33731"/>
                    <a:pt x="17610" y="31100"/>
                  </a:cubicBezTo>
                  <a:cubicBezTo>
                    <a:pt x="11526" y="20837"/>
                    <a:pt x="5882" y="10383"/>
                    <a:pt x="0" y="1"/>
                  </a:cubicBezTo>
                  <a:close/>
                  <a:moveTo>
                    <a:pt x="25361" y="19467"/>
                  </a:moveTo>
                  <a:cubicBezTo>
                    <a:pt x="29218" y="19467"/>
                    <a:pt x="32338" y="22587"/>
                    <a:pt x="32338" y="26445"/>
                  </a:cubicBezTo>
                  <a:cubicBezTo>
                    <a:pt x="32338" y="30302"/>
                    <a:pt x="29218" y="33422"/>
                    <a:pt x="25361" y="33422"/>
                  </a:cubicBezTo>
                  <a:cubicBezTo>
                    <a:pt x="21503" y="33422"/>
                    <a:pt x="18384" y="30302"/>
                    <a:pt x="18384" y="26445"/>
                  </a:cubicBezTo>
                  <a:cubicBezTo>
                    <a:pt x="18396" y="22587"/>
                    <a:pt x="21527" y="19467"/>
                    <a:pt x="25361" y="19467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644;p28"/>
            <p:cNvSpPr/>
            <p:nvPr/>
          </p:nvSpPr>
          <p:spPr>
            <a:xfrm>
              <a:off x="5244641" y="2450493"/>
              <a:ext cx="1048549" cy="872176"/>
            </a:xfrm>
            <a:custGeom>
              <a:avLst/>
              <a:gdLst/>
              <a:ahLst/>
              <a:cxnLst/>
              <a:rect l="l" t="t" r="r" b="b"/>
              <a:pathLst>
                <a:path w="38506" h="32029" extrusionOk="0">
                  <a:moveTo>
                    <a:pt x="38506" y="1"/>
                  </a:moveTo>
                  <a:lnTo>
                    <a:pt x="38506" y="1"/>
                  </a:lnTo>
                  <a:cubicBezTo>
                    <a:pt x="37922" y="203"/>
                    <a:pt x="37291" y="346"/>
                    <a:pt x="36660" y="382"/>
                  </a:cubicBezTo>
                  <a:cubicBezTo>
                    <a:pt x="35351" y="380"/>
                    <a:pt x="34040" y="379"/>
                    <a:pt x="32729" y="379"/>
                  </a:cubicBezTo>
                  <a:cubicBezTo>
                    <a:pt x="24864" y="379"/>
                    <a:pt x="16979" y="406"/>
                    <a:pt x="9121" y="406"/>
                  </a:cubicBezTo>
                  <a:cubicBezTo>
                    <a:pt x="4109" y="406"/>
                    <a:pt x="1" y="4513"/>
                    <a:pt x="1" y="9526"/>
                  </a:cubicBezTo>
                  <a:lnTo>
                    <a:pt x="1" y="32029"/>
                  </a:lnTo>
                  <a:lnTo>
                    <a:pt x="3323" y="32029"/>
                  </a:lnTo>
                  <a:lnTo>
                    <a:pt x="3323" y="9526"/>
                  </a:lnTo>
                  <a:cubicBezTo>
                    <a:pt x="3323" y="6335"/>
                    <a:pt x="5930" y="3716"/>
                    <a:pt x="9121" y="3716"/>
                  </a:cubicBezTo>
                  <a:cubicBezTo>
                    <a:pt x="18301" y="3716"/>
                    <a:pt x="27504" y="3751"/>
                    <a:pt x="36672" y="3751"/>
                  </a:cubicBezTo>
                  <a:cubicBezTo>
                    <a:pt x="37279" y="3799"/>
                    <a:pt x="37863" y="3930"/>
                    <a:pt x="38411" y="4109"/>
                  </a:cubicBezTo>
                  <a:cubicBezTo>
                    <a:pt x="38280" y="3501"/>
                    <a:pt x="38220" y="2858"/>
                    <a:pt x="38220" y="2215"/>
                  </a:cubicBezTo>
                  <a:cubicBezTo>
                    <a:pt x="38220" y="1442"/>
                    <a:pt x="38303" y="703"/>
                    <a:pt x="38506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645;p28"/>
            <p:cNvSpPr/>
            <p:nvPr/>
          </p:nvSpPr>
          <p:spPr>
            <a:xfrm>
              <a:off x="6278510" y="2264071"/>
              <a:ext cx="492823" cy="492851"/>
            </a:xfrm>
            <a:custGeom>
              <a:avLst/>
              <a:gdLst/>
              <a:ahLst/>
              <a:cxnLst/>
              <a:rect l="l" t="t" r="r" b="b"/>
              <a:pathLst>
                <a:path w="18098" h="18099" extrusionOk="0">
                  <a:moveTo>
                    <a:pt x="9049" y="2084"/>
                  </a:moveTo>
                  <a:cubicBezTo>
                    <a:pt x="12895" y="2084"/>
                    <a:pt x="16014" y="5192"/>
                    <a:pt x="16026" y="9061"/>
                  </a:cubicBezTo>
                  <a:cubicBezTo>
                    <a:pt x="16026" y="12919"/>
                    <a:pt x="12895" y="16039"/>
                    <a:pt x="9049" y="16039"/>
                  </a:cubicBezTo>
                  <a:cubicBezTo>
                    <a:pt x="5203" y="16039"/>
                    <a:pt x="2084" y="12919"/>
                    <a:pt x="2084" y="9061"/>
                  </a:cubicBezTo>
                  <a:cubicBezTo>
                    <a:pt x="2084" y="5204"/>
                    <a:pt x="5191" y="2084"/>
                    <a:pt x="9049" y="2084"/>
                  </a:cubicBezTo>
                  <a:close/>
                  <a:moveTo>
                    <a:pt x="9049" y="1"/>
                  </a:moveTo>
                  <a:cubicBezTo>
                    <a:pt x="4048" y="1"/>
                    <a:pt x="0" y="4049"/>
                    <a:pt x="0" y="9050"/>
                  </a:cubicBezTo>
                  <a:cubicBezTo>
                    <a:pt x="0" y="14050"/>
                    <a:pt x="4048" y="18098"/>
                    <a:pt x="9049" y="18098"/>
                  </a:cubicBezTo>
                  <a:cubicBezTo>
                    <a:pt x="14050" y="18098"/>
                    <a:pt x="18098" y="14050"/>
                    <a:pt x="18098" y="9050"/>
                  </a:cubicBezTo>
                  <a:cubicBezTo>
                    <a:pt x="18098" y="4049"/>
                    <a:pt x="14050" y="1"/>
                    <a:pt x="9049" y="1"/>
                  </a:cubicBezTo>
                  <a:close/>
                </a:path>
              </a:pathLst>
            </a:cu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675;p28"/>
            <p:cNvSpPr/>
            <p:nvPr/>
          </p:nvSpPr>
          <p:spPr>
            <a:xfrm>
              <a:off x="5641609" y="3898266"/>
              <a:ext cx="5574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100" b="1" dirty="0">
                  <a:solidFill>
                    <a:srgbClr val="3F537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2100" b="1" dirty="0">
                  <a:solidFill>
                    <a:srgbClr val="A1168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100" b="1" dirty="0">
                <a:solidFill>
                  <a:srgbClr val="A116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777167" y="4042900"/>
            <a:ext cx="7940565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can be used to solve the problem if the problem has </a:t>
            </a:r>
            <a:r>
              <a: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two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properties: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682" y="1402794"/>
            <a:ext cx="2852418" cy="2640105"/>
            <a:chOff x="16682" y="1402794"/>
            <a:chExt cx="2852418" cy="2640105"/>
          </a:xfrm>
        </p:grpSpPr>
        <p:sp>
          <p:nvSpPr>
            <p:cNvPr id="4" name="Rounded Rectangle 3"/>
            <p:cNvSpPr/>
            <p:nvPr/>
          </p:nvSpPr>
          <p:spPr>
            <a:xfrm>
              <a:off x="40499" y="1402794"/>
              <a:ext cx="2828601" cy="2640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F9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58678" y="1729084"/>
              <a:ext cx="25922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Greedy choice property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82" y="2280886"/>
              <a:ext cx="28033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global (overall) optimal solution can be reached by choosing the optimal choice at each step.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6894" y="977239"/>
            <a:ext cx="2838507" cy="3268165"/>
            <a:chOff x="6266894" y="977239"/>
            <a:chExt cx="2838507" cy="3268165"/>
          </a:xfrm>
        </p:grpSpPr>
        <p:sp>
          <p:nvSpPr>
            <p:cNvPr id="118" name="Rounded Rectangle 117"/>
            <p:cNvSpPr/>
            <p:nvPr/>
          </p:nvSpPr>
          <p:spPr>
            <a:xfrm>
              <a:off x="6273423" y="977239"/>
              <a:ext cx="2831978" cy="30832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F53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482667" y="1328974"/>
              <a:ext cx="24134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Optimal substructure</a:t>
              </a: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266894" y="1870395"/>
              <a:ext cx="2831977" cy="2375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chemeClr val="tx1"/>
                  </a:solidFill>
                  <a:latin typeface="Roboto Condensed" panose="020B0604020202020204" charset="0"/>
                  <a:ea typeface="Roboto Condensed" panose="020B0604020202020204" charset="0"/>
                </a:rPr>
                <a:t>A problem has an optimal substructure if an optimal solution to the entire problem contains the optimal solution to the sub-problems.</a:t>
              </a:r>
            </a:p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4376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1983216"/>
            <a:ext cx="2678391" cy="2305967"/>
          </a:xfrm>
          <a:prstGeom prst="rect">
            <a:avLst/>
          </a:prstGeom>
        </p:spPr>
      </p:pic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PROS &amp; CONS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16419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850;p35"/>
          <p:cNvSpPr/>
          <p:nvPr/>
        </p:nvSpPr>
        <p:spPr>
          <a:xfrm>
            <a:off x="3433109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850;p35"/>
          <p:cNvSpPr/>
          <p:nvPr/>
        </p:nvSpPr>
        <p:spPr>
          <a:xfrm>
            <a:off x="602724" y="1660284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850;p35"/>
          <p:cNvSpPr/>
          <p:nvPr/>
        </p:nvSpPr>
        <p:spPr>
          <a:xfrm>
            <a:off x="6360696" y="1660285"/>
            <a:ext cx="1736702" cy="1578821"/>
          </a:xfrm>
          <a:custGeom>
            <a:avLst/>
            <a:gdLst/>
            <a:ahLst/>
            <a:cxnLst/>
            <a:rect l="l" t="t" r="r" b="b"/>
            <a:pathLst>
              <a:path w="9495" h="9495" extrusionOk="0">
                <a:moveTo>
                  <a:pt x="9494" y="4748"/>
                </a:moveTo>
                <a:cubicBezTo>
                  <a:pt x="9494" y="7379"/>
                  <a:pt x="7379" y="9494"/>
                  <a:pt x="4748" y="9494"/>
                </a:cubicBezTo>
                <a:cubicBezTo>
                  <a:pt x="2144" y="9494"/>
                  <a:pt x="1" y="7379"/>
                  <a:pt x="1" y="4748"/>
                </a:cubicBezTo>
                <a:cubicBezTo>
                  <a:pt x="1" y="2144"/>
                  <a:pt x="2144" y="1"/>
                  <a:pt x="4748" y="1"/>
                </a:cubicBezTo>
                <a:cubicBezTo>
                  <a:pt x="7379" y="1"/>
                  <a:pt x="9494" y="2144"/>
                  <a:pt x="9494" y="4748"/>
                </a:cubicBezTo>
                <a:close/>
              </a:path>
            </a:pathLst>
          </a:custGeom>
          <a:solidFill>
            <a:srgbClr val="E3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79810" y="3319951"/>
            <a:ext cx="2443298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Nguyễn Hoài Nam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18521126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219" y="3319951"/>
            <a:ext cx="2901756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Lê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Trịnh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Thúy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19522325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50959" y="3319952"/>
            <a:ext cx="3356175" cy="1456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000"/>
              </a:spcAft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Phạm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Nguyễn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Thanh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Hà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</a:p>
          <a:p>
            <a:pPr lvl="0" algn="ctr">
              <a:spcAft>
                <a:spcPts val="1000"/>
              </a:spcAft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19521458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0" y="2003320"/>
            <a:ext cx="1078879" cy="89274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1" y="2003320"/>
            <a:ext cx="1078879" cy="89274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06" y="2003320"/>
            <a:ext cx="1078879" cy="892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93683" y="1350676"/>
            <a:ext cx="8485470" cy="312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" idx="2"/>
          </p:cNvCxnSpPr>
          <p:nvPr/>
        </p:nvCxnSpPr>
        <p:spPr>
          <a:xfrm>
            <a:off x="4536418" y="1350676"/>
            <a:ext cx="0" cy="3129883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6134" y="1800796"/>
            <a:ext cx="8485470" cy="7749"/>
          </a:xfrm>
          <a:prstGeom prst="line">
            <a:avLst/>
          </a:prstGeom>
          <a:ln>
            <a:solidFill>
              <a:srgbClr val="26324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04949" y="1378498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7331" y="1389893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943" y="1817961"/>
            <a:ext cx="4208215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Finding solution is quite easy with a greedy algorithm for a problem</a:t>
            </a:r>
          </a:p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Analyzing the run time for greedy algorithms will generally be much easier than for other techniques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1700" y="1808545"/>
            <a:ext cx="4208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Tx/>
              <a:buChar char="-"/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local optimal solution may not always be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3988485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308893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APPLICATIONS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133604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9" name="Rectangle 18"/>
          <p:cNvSpPr/>
          <p:nvPr/>
        </p:nvSpPr>
        <p:spPr>
          <a:xfrm>
            <a:off x="338887" y="1441116"/>
            <a:ext cx="4265911" cy="294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Activity-Selection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Kruskal’s</a:t>
            </a: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Algorithm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Huffman Coding</a:t>
            </a:r>
          </a:p>
          <a:p>
            <a:pPr marL="51435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Sequencing Problem</a:t>
            </a:r>
          </a:p>
          <a:p>
            <a:pPr marL="514350" lvl="0" indent="-514350">
              <a:spcAft>
                <a:spcPts val="1000"/>
              </a:spcAft>
              <a:buFont typeface="+mj-lt"/>
              <a:buAutoNum type="romanUcPeriod"/>
            </a:pPr>
            <a:r>
              <a:rPr lang="en-US" sz="24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Fractional Knapsack Problem</a:t>
            </a:r>
          </a:p>
          <a:p>
            <a:pPr lvl="0">
              <a:spcAft>
                <a:spcPts val="1000"/>
              </a:spcAft>
            </a:pP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316554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495765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ACTIVITY-SELECTION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38887" y="1441116"/>
            <a:ext cx="877676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Given a set of </a:t>
            </a:r>
            <a:r>
              <a:rPr lang="en-US" sz="20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2000" i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activities, each having a start and finish time. Some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these activities are overlapping. Select the maximum sized set of </a:t>
            </a:r>
          </a:p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non-overlapping activities. </a:t>
            </a:r>
          </a:p>
        </p:txBody>
      </p:sp>
      <p:pic>
        <p:nvPicPr>
          <p:cNvPr id="1026" name="Picture 2" descr="Weighted job/interval scheduling - Activity Selection Problem - Algorithms  and Problem SolvingAlgorithms and Problem Solving">
            <a:extLst>
              <a:ext uri="{FF2B5EF4-FFF2-40B4-BE49-F238E27FC236}">
                <a16:creationId xmlns:a16="http://schemas.microsoft.com/office/drawing/2014/main" id="{B1E590C7-316D-48B0-916E-F92C0CD8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75" y="2713259"/>
            <a:ext cx="4824525" cy="23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624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1757618" y="3595887"/>
            <a:ext cx="7286857" cy="977748"/>
            <a:chOff x="1757618" y="3595887"/>
            <a:chExt cx="7286857" cy="977748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050733" y="3595887"/>
              <a:ext cx="6513322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Do this following if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start time of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is greater than 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70863" y="3890376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or equal to the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finish time of the previously selected activity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372739" y="4173525"/>
              <a:ext cx="37257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then </a:t>
              </a:r>
              <a:r>
                <a:rPr lang="en-US" sz="20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this activity </a:t>
              </a: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and print it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372739" y="2692044"/>
            <a:ext cx="6732660" cy="537025"/>
            <a:chOff x="2372739" y="2692044"/>
            <a:chExt cx="6732660" cy="537025"/>
          </a:xfrm>
        </p:grpSpPr>
        <p:grpSp>
          <p:nvGrpSpPr>
            <p:cNvPr id="52" name="Google Shape;1091;p40"/>
            <p:cNvGrpSpPr/>
            <p:nvPr/>
          </p:nvGrpSpPr>
          <p:grpSpPr>
            <a:xfrm>
              <a:off x="2372739" y="2692044"/>
              <a:ext cx="6732660" cy="537025"/>
              <a:chOff x="2998638" y="2704033"/>
              <a:chExt cx="6642461" cy="537025"/>
            </a:xfrm>
          </p:grpSpPr>
          <p:sp>
            <p:nvSpPr>
              <p:cNvPr id="128" name="Google Shape;1092;p40"/>
              <p:cNvSpPr/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3;p40"/>
              <p:cNvSpPr/>
              <p:nvPr/>
            </p:nvSpPr>
            <p:spPr>
              <a:xfrm>
                <a:off x="6917396" y="2704033"/>
                <a:ext cx="2723703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2965873" y="2785143"/>
              <a:ext cx="5791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Select the first activity from the sorted array and print it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the activities according to their finishing time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dirty="0"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72" name="Google Shape;1165;p40"/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6;p40"/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18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7" y="1323109"/>
            <a:ext cx="6664428" cy="3820391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SELECTION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53" y="4703445"/>
            <a:ext cx="1446848" cy="20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6" y="4701181"/>
            <a:ext cx="1926907" cy="20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606"/>
            <a:ext cx="2883282" cy="20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" y="4702285"/>
            <a:ext cx="3359532" cy="210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9" y="4704633"/>
            <a:ext cx="3354387" cy="205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701181"/>
            <a:ext cx="3826192" cy="205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8" y="4698518"/>
            <a:ext cx="4308157" cy="207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6" y="4698792"/>
            <a:ext cx="4781867" cy="213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00155" y="1478665"/>
            <a:ext cx="183226" cy="11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914" y="3992472"/>
            <a:ext cx="2498646" cy="70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55844" y="1467658"/>
            <a:ext cx="408883" cy="55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90968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422053" y="15375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4836" y="1745210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9268" y="1789843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76500" y="3003485"/>
            <a:ext cx="426027" cy="76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29840" y="2933504"/>
            <a:ext cx="412909" cy="85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91020" y="1537547"/>
            <a:ext cx="402706" cy="8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42023" y="2950777"/>
            <a:ext cx="402706" cy="8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97220" y="3803701"/>
            <a:ext cx="353499" cy="45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42023" y="3811847"/>
            <a:ext cx="402706" cy="34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56560" y="3206020"/>
            <a:ext cx="402706" cy="552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05075" y="3811848"/>
            <a:ext cx="307311" cy="1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039" y="431884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672" y="4917006"/>
            <a:ext cx="363990" cy="20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2011" y="4142237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575492" y="2964884"/>
            <a:ext cx="402706" cy="82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82378" y="2901315"/>
            <a:ext cx="402706" cy="70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428802" y="2901114"/>
            <a:ext cx="402706" cy="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428802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16523" y="5087558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08260" y="2597416"/>
            <a:ext cx="402706" cy="7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2745" y="492033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64634" y="5074922"/>
            <a:ext cx="4027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73969" y="3803701"/>
            <a:ext cx="353499" cy="5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28802" y="2693671"/>
            <a:ext cx="402706" cy="191918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49930" y="2693671"/>
            <a:ext cx="161036" cy="191917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955867" y="2996468"/>
            <a:ext cx="45509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28585" y="2996468"/>
            <a:ext cx="403139" cy="184109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64913" y="2832134"/>
            <a:ext cx="161036" cy="45719"/>
          </a:xfrm>
          <a:prstGeom prst="rect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KRUSKAL’S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ALGORITHM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293708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025C5D8-281F-48A0-A8BD-3A686DAD8420}"/>
              </a:ext>
            </a:extLst>
          </p:cNvPr>
          <p:cNvSpPr/>
          <p:nvPr/>
        </p:nvSpPr>
        <p:spPr>
          <a:xfrm>
            <a:off x="1396128" y="19235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4957E9-8FB1-48B7-AD47-42F0C80FAD19}"/>
              </a:ext>
            </a:extLst>
          </p:cNvPr>
          <p:cNvSpPr/>
          <p:nvPr/>
        </p:nvSpPr>
        <p:spPr>
          <a:xfrm>
            <a:off x="2533340" y="15182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1D988F-F3A6-4ACB-8499-7431F388AEBB}"/>
              </a:ext>
            </a:extLst>
          </p:cNvPr>
          <p:cNvSpPr/>
          <p:nvPr/>
        </p:nvSpPr>
        <p:spPr>
          <a:xfrm>
            <a:off x="3742880" y="19930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248025-F6C4-4421-A8DA-F350B7881FFC}"/>
              </a:ext>
            </a:extLst>
          </p:cNvPr>
          <p:cNvSpPr/>
          <p:nvPr/>
        </p:nvSpPr>
        <p:spPr>
          <a:xfrm>
            <a:off x="3930005" y="30587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FD8A5F-F996-46BB-BF7A-81220ED59D7A}"/>
              </a:ext>
            </a:extLst>
          </p:cNvPr>
          <p:cNvSpPr/>
          <p:nvPr/>
        </p:nvSpPr>
        <p:spPr>
          <a:xfrm>
            <a:off x="2544906" y="25949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9452CC-062A-410D-82FB-2BFEA8AD178E}"/>
              </a:ext>
            </a:extLst>
          </p:cNvPr>
          <p:cNvSpPr/>
          <p:nvPr/>
        </p:nvSpPr>
        <p:spPr>
          <a:xfrm>
            <a:off x="1083599" y="28958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57293A-9438-44FF-9FFE-07ECEAC58EA9}"/>
              </a:ext>
            </a:extLst>
          </p:cNvPr>
          <p:cNvSpPr/>
          <p:nvPr/>
        </p:nvSpPr>
        <p:spPr>
          <a:xfrm>
            <a:off x="2963525" y="37206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3A0D7-2FCA-490D-85D8-63C2D14D41F0}"/>
              </a:ext>
            </a:extLst>
          </p:cNvPr>
          <p:cNvSpPr/>
          <p:nvPr/>
        </p:nvSpPr>
        <p:spPr>
          <a:xfrm>
            <a:off x="1815707" y="36722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" name="Straight Connector 2" descr="&#10;">
            <a:extLst>
              <a:ext uri="{FF2B5EF4-FFF2-40B4-BE49-F238E27FC236}">
                <a16:creationId xmlns:a16="http://schemas.microsoft.com/office/drawing/2014/main" id="{52F7F84E-C471-4E5E-BFE3-181B500FDD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1929627" y="18191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F52B77-3F98-40F0-8E40-7CB7F67C0954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3158373" y="18191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BF1845-66D2-4E61-9D75-DC6373F8102E}"/>
              </a:ext>
            </a:extLst>
          </p:cNvPr>
          <p:cNvCxnSpPr>
            <a:stCxn id="12" idx="5"/>
            <a:endCxn id="13" idx="0"/>
          </p:cNvCxnSpPr>
          <p:nvPr/>
        </p:nvCxnSpPr>
        <p:spPr>
          <a:xfrm flipH="1">
            <a:off x="4242522" y="25067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70D4B-2B96-4018-8D3B-1D68D4F393DE}"/>
              </a:ext>
            </a:extLst>
          </p:cNvPr>
          <p:cNvCxnSpPr>
            <a:stCxn id="13" idx="3"/>
            <a:endCxn id="16" idx="7"/>
          </p:cNvCxnSpPr>
          <p:nvPr/>
        </p:nvCxnSpPr>
        <p:spPr>
          <a:xfrm flipH="1">
            <a:off x="3497024" y="35724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080AE0-9D1F-4721-9E37-73A424CC07EE}"/>
              </a:ext>
            </a:extLst>
          </p:cNvPr>
          <p:cNvCxnSpPr>
            <a:stCxn id="16" idx="2"/>
            <a:endCxn id="17" idx="6"/>
          </p:cNvCxnSpPr>
          <p:nvPr/>
        </p:nvCxnSpPr>
        <p:spPr>
          <a:xfrm flipH="1" flipV="1">
            <a:off x="2440740" y="39731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46A93-156A-4B26-92CB-83F4F8D1CD18}"/>
              </a:ext>
            </a:extLst>
          </p:cNvPr>
          <p:cNvCxnSpPr>
            <a:stCxn id="17" idx="1"/>
            <a:endCxn id="15" idx="5"/>
          </p:cNvCxnSpPr>
          <p:nvPr/>
        </p:nvCxnSpPr>
        <p:spPr>
          <a:xfrm flipH="1" flipV="1">
            <a:off x="1617098" y="34095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60058E-D092-4387-A182-D6A939B51C3C}"/>
              </a:ext>
            </a:extLst>
          </p:cNvPr>
          <p:cNvCxnSpPr>
            <a:stCxn id="15" idx="0"/>
            <a:endCxn id="10" idx="3"/>
          </p:cNvCxnSpPr>
          <p:nvPr/>
        </p:nvCxnSpPr>
        <p:spPr>
          <a:xfrm flipV="1">
            <a:off x="1396116" y="24373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92D655-8EE1-4C1C-BDCC-B1248FA7CEF3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2845857" y="21201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3E56C58-87BF-4C24-B430-BF17157BA1D4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3066839" y="20319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474489E-1DB3-4DD6-A504-71F98C7FA077}"/>
              </a:ext>
            </a:extLst>
          </p:cNvPr>
          <p:cNvCxnSpPr>
            <a:stCxn id="13" idx="2"/>
            <a:endCxn id="17" idx="7"/>
          </p:cNvCxnSpPr>
          <p:nvPr/>
        </p:nvCxnSpPr>
        <p:spPr>
          <a:xfrm flipH="1">
            <a:off x="2349206" y="33596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2AB9EB3-A0C4-4D61-9D3B-E5D1F7E6239F}"/>
              </a:ext>
            </a:extLst>
          </p:cNvPr>
          <p:cNvCxnSpPr>
            <a:stCxn id="14" idx="5"/>
            <a:endCxn id="16" idx="0"/>
          </p:cNvCxnSpPr>
          <p:nvPr/>
        </p:nvCxnSpPr>
        <p:spPr>
          <a:xfrm>
            <a:off x="3078405" y="31086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2C9E9B-5F62-4C3A-B040-4BD6A3C5B018}"/>
              </a:ext>
            </a:extLst>
          </p:cNvPr>
          <p:cNvCxnSpPr>
            <a:stCxn id="10" idx="5"/>
            <a:endCxn id="14" idx="1"/>
          </p:cNvCxnSpPr>
          <p:nvPr/>
        </p:nvCxnSpPr>
        <p:spPr>
          <a:xfrm>
            <a:off x="1929627" y="24373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5EBA53E-81C0-4360-A9DB-63C71B93E1CB}"/>
              </a:ext>
            </a:extLst>
          </p:cNvPr>
          <p:cNvCxnSpPr>
            <a:stCxn id="14" idx="2"/>
            <a:endCxn id="15" idx="7"/>
          </p:cNvCxnSpPr>
          <p:nvPr/>
        </p:nvCxnSpPr>
        <p:spPr>
          <a:xfrm flipH="1">
            <a:off x="1617098" y="28958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8354C09-AE0E-4730-8A73-0AE200E98A86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3078405" y="25067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1D803549-BF99-42D2-AA24-74AC1AEDB47A}"/>
              </a:ext>
            </a:extLst>
          </p:cNvPr>
          <p:cNvSpPr txBox="1"/>
          <p:nvPr/>
        </p:nvSpPr>
        <p:spPr>
          <a:xfrm rot="20587644">
            <a:off x="2021160" y="16404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53769-0579-48EE-BB42-50D7597EB213}"/>
              </a:ext>
            </a:extLst>
          </p:cNvPr>
          <p:cNvSpPr txBox="1"/>
          <p:nvPr/>
        </p:nvSpPr>
        <p:spPr>
          <a:xfrm rot="1148472">
            <a:off x="3360884" y="16785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579B71-2D64-420F-8760-8F436167A1D6}"/>
              </a:ext>
            </a:extLst>
          </p:cNvPr>
          <p:cNvSpPr txBox="1"/>
          <p:nvPr/>
        </p:nvSpPr>
        <p:spPr>
          <a:xfrm rot="21203839">
            <a:off x="3088413" y="31248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16A7F-9890-4D1A-97EA-356559C18EEF}"/>
              </a:ext>
            </a:extLst>
          </p:cNvPr>
          <p:cNvSpPr txBox="1"/>
          <p:nvPr/>
        </p:nvSpPr>
        <p:spPr>
          <a:xfrm rot="21047717">
            <a:off x="2430563" y="3365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420E42-1B5F-440E-A86A-505C2EB1CC19}"/>
              </a:ext>
            </a:extLst>
          </p:cNvPr>
          <p:cNvSpPr txBox="1"/>
          <p:nvPr/>
        </p:nvSpPr>
        <p:spPr>
          <a:xfrm>
            <a:off x="1865136" y="26647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A1760-DB8D-4EDE-AF3F-B644A7D457B6}"/>
              </a:ext>
            </a:extLst>
          </p:cNvPr>
          <p:cNvSpPr txBox="1"/>
          <p:nvPr/>
        </p:nvSpPr>
        <p:spPr>
          <a:xfrm>
            <a:off x="1104558" y="24747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5EE760-1C07-4A36-90EE-59DA438ABB99}"/>
              </a:ext>
            </a:extLst>
          </p:cNvPr>
          <p:cNvSpPr txBox="1"/>
          <p:nvPr/>
        </p:nvSpPr>
        <p:spPr>
          <a:xfrm rot="234163">
            <a:off x="1485453" y="35046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5FF46-8E6E-4E08-A1ED-8B48027B7D0A}"/>
              </a:ext>
            </a:extLst>
          </p:cNvPr>
          <p:cNvSpPr txBox="1"/>
          <p:nvPr/>
        </p:nvSpPr>
        <p:spPr>
          <a:xfrm rot="364216">
            <a:off x="2542500" y="39781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8B823-755E-4FA2-89CF-3DDB800F3410}"/>
              </a:ext>
            </a:extLst>
          </p:cNvPr>
          <p:cNvSpPr txBox="1"/>
          <p:nvPr/>
        </p:nvSpPr>
        <p:spPr>
          <a:xfrm rot="20587644">
            <a:off x="3655356" y="36389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31B7BE-065D-4DE5-851E-E814BDED26BC}"/>
              </a:ext>
            </a:extLst>
          </p:cNvPr>
          <p:cNvSpPr txBox="1"/>
          <p:nvPr/>
        </p:nvSpPr>
        <p:spPr>
          <a:xfrm rot="21203839">
            <a:off x="3078032" y="23638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01C17-CB66-4517-8CF0-4FC896CF2B59}"/>
              </a:ext>
            </a:extLst>
          </p:cNvPr>
          <p:cNvSpPr txBox="1"/>
          <p:nvPr/>
        </p:nvSpPr>
        <p:spPr>
          <a:xfrm rot="21203839">
            <a:off x="3286603" y="21200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2890AA-96B5-4C6F-8DAB-37BAC59ED886}"/>
              </a:ext>
            </a:extLst>
          </p:cNvPr>
          <p:cNvSpPr txBox="1"/>
          <p:nvPr/>
        </p:nvSpPr>
        <p:spPr>
          <a:xfrm>
            <a:off x="2176329" y="22816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5E54BA-7A0A-42C1-98BC-D418CDCBAB81}"/>
              </a:ext>
            </a:extLst>
          </p:cNvPr>
          <p:cNvSpPr txBox="1"/>
          <p:nvPr/>
        </p:nvSpPr>
        <p:spPr>
          <a:xfrm rot="21347702">
            <a:off x="4242238" y="26363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EFFA6B-9A5D-45B7-A6DC-02AD36924C32}"/>
              </a:ext>
            </a:extLst>
          </p:cNvPr>
          <p:cNvSpPr txBox="1"/>
          <p:nvPr/>
        </p:nvSpPr>
        <p:spPr>
          <a:xfrm>
            <a:off x="4995015" y="2589426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Problem:</a:t>
            </a:r>
          </a:p>
          <a:p>
            <a:r>
              <a:rPr lang="en-GB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 an undirected, weight graph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39" y="2583018"/>
            <a:ext cx="6732660" cy="754873"/>
            <a:chOff x="2372739" y="2583018"/>
            <a:chExt cx="6732660" cy="754873"/>
          </a:xfrm>
        </p:grpSpPr>
        <p:grpSp>
          <p:nvGrpSpPr>
            <p:cNvPr id="140" name="Group 139"/>
            <p:cNvGrpSpPr/>
            <p:nvPr/>
          </p:nvGrpSpPr>
          <p:grpSpPr>
            <a:xfrm>
              <a:off x="2372739" y="2583018"/>
              <a:ext cx="6732660" cy="754873"/>
              <a:chOff x="2372739" y="2583018"/>
              <a:chExt cx="6732660" cy="754873"/>
            </a:xfrm>
          </p:grpSpPr>
          <p:grpSp>
            <p:nvGrpSpPr>
              <p:cNvPr id="52" name="Google Shape;1091;p40"/>
              <p:cNvGrpSpPr/>
              <p:nvPr/>
            </p:nvGrpSpPr>
            <p:grpSpPr>
              <a:xfrm>
                <a:off x="2372739" y="2583018"/>
                <a:ext cx="6732660" cy="754873"/>
                <a:chOff x="2998638" y="2595007"/>
                <a:chExt cx="6642461" cy="754873"/>
              </a:xfrm>
            </p:grpSpPr>
            <p:sp>
              <p:nvSpPr>
                <p:cNvPr id="128" name="Google Shape;1092;p40"/>
                <p:cNvSpPr/>
                <p:nvPr/>
              </p:nvSpPr>
              <p:spPr>
                <a:xfrm>
                  <a:off x="2998638" y="2595055"/>
                  <a:ext cx="4002600" cy="754825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93;p40"/>
                <p:cNvSpPr/>
                <p:nvPr/>
              </p:nvSpPr>
              <p:spPr>
                <a:xfrm>
                  <a:off x="6917396" y="2595007"/>
                  <a:ext cx="2723703" cy="754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52" h="28455" extrusionOk="0">
                      <a:moveTo>
                        <a:pt x="61811" y="0"/>
                      </a:moveTo>
                      <a:lnTo>
                        <a:pt x="0" y="0"/>
                      </a:lnTo>
                      <a:lnTo>
                        <a:pt x="0" y="14711"/>
                      </a:lnTo>
                      <a:lnTo>
                        <a:pt x="0" y="28454"/>
                      </a:lnTo>
                      <a:lnTo>
                        <a:pt x="61844" y="28454"/>
                      </a:lnTo>
                      <a:cubicBezTo>
                        <a:pt x="62445" y="28454"/>
                        <a:pt x="62978" y="28154"/>
                        <a:pt x="63312" y="27687"/>
                      </a:cubicBezTo>
                      <a:lnTo>
                        <a:pt x="71718" y="15678"/>
                      </a:lnTo>
                      <a:cubicBezTo>
                        <a:pt x="72118" y="15078"/>
                        <a:pt x="72152" y="14311"/>
                        <a:pt x="71751" y="13677"/>
                      </a:cubicBezTo>
                      <a:lnTo>
                        <a:pt x="63312" y="801"/>
                      </a:lnTo>
                      <a:cubicBezTo>
                        <a:pt x="62978" y="301"/>
                        <a:pt x="62411" y="0"/>
                        <a:pt x="61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543973" y="2595938"/>
                <a:ext cx="57919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Start adding edges to the MST form the edge with the 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909581" y="2890535"/>
              <a:ext cx="53495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smallest weight until the edge of the largest weight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757618" y="3719306"/>
            <a:ext cx="7286857" cy="780638"/>
            <a:chOff x="1757618" y="3652569"/>
            <a:chExt cx="7286857" cy="855849"/>
          </a:xfrm>
        </p:grpSpPr>
        <p:grpSp>
          <p:nvGrpSpPr>
            <p:cNvPr id="55" name="Google Shape;1112;p40"/>
            <p:cNvGrpSpPr/>
            <p:nvPr/>
          </p:nvGrpSpPr>
          <p:grpSpPr>
            <a:xfrm>
              <a:off x="1757618" y="3652569"/>
              <a:ext cx="7286857" cy="817742"/>
              <a:chOff x="2391758" y="3664558"/>
              <a:chExt cx="7189233" cy="817742"/>
            </a:xfrm>
          </p:grpSpPr>
          <p:sp>
            <p:nvSpPr>
              <p:cNvPr id="110" name="Google Shape;1113;p40"/>
              <p:cNvSpPr/>
              <p:nvPr/>
            </p:nvSpPr>
            <p:spPr>
              <a:xfrm>
                <a:off x="2391758" y="3673393"/>
                <a:ext cx="5067600" cy="808906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4;p40"/>
              <p:cNvSpPr/>
              <p:nvPr/>
            </p:nvSpPr>
            <p:spPr>
              <a:xfrm>
                <a:off x="6873595" y="3664558"/>
                <a:ext cx="2707396" cy="817742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119649" y="3672292"/>
              <a:ext cx="6729727" cy="83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add edges which doesn’t from a cycle, edges which connect</a:t>
              </a:r>
            </a:p>
            <a:p>
              <a:pPr lvl="0">
                <a:spcAft>
                  <a:spcPts val="1000"/>
                </a:spcAft>
              </a:pPr>
              <a:endParaRPr lang="en-US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372737" y="4010294"/>
              <a:ext cx="3332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only disconnected components</a:t>
              </a:r>
              <a:endParaRPr lang="en-US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038126" y="1575940"/>
            <a:ext cx="7067274" cy="537046"/>
            <a:chOff x="2038126" y="1575940"/>
            <a:chExt cx="7067274" cy="537046"/>
          </a:xfrm>
        </p:grpSpPr>
        <p:grpSp>
          <p:nvGrpSpPr>
            <p:cNvPr id="54" name="Google Shape;1109;p40"/>
            <p:cNvGrpSpPr/>
            <p:nvPr/>
          </p:nvGrpSpPr>
          <p:grpSpPr>
            <a:xfrm>
              <a:off x="2038126" y="1575940"/>
              <a:ext cx="7067274" cy="537046"/>
              <a:chOff x="2668508" y="1587929"/>
              <a:chExt cx="6972592" cy="537046"/>
            </a:xfrm>
          </p:grpSpPr>
          <p:sp>
            <p:nvSpPr>
              <p:cNvPr id="112" name="Google Shape;1110;p40"/>
              <p:cNvSpPr/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1;p40"/>
              <p:cNvSpPr/>
              <p:nvPr/>
            </p:nvSpPr>
            <p:spPr>
              <a:xfrm>
                <a:off x="6917390" y="1587929"/>
                <a:ext cx="2723710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2543982" y="1632822"/>
              <a:ext cx="52357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0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Sort all the graph edges in order of their weights</a:t>
              </a: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17;p40"/>
          <p:cNvSpPr/>
          <p:nvPr/>
        </p:nvSpPr>
        <p:spPr>
          <a:xfrm>
            <a:off x="553862" y="2960210"/>
            <a:ext cx="19" cy="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0B9FC2"/>
          </a:solidFill>
          <a:ln w="10850" cap="flat" cmpd="sng">
            <a:solidFill>
              <a:srgbClr val="CDD6DA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roup 141"/>
          <p:cNvGrpSpPr/>
          <p:nvPr/>
        </p:nvGrpSpPr>
        <p:grpSpPr>
          <a:xfrm>
            <a:off x="555720" y="2960131"/>
            <a:ext cx="1572214" cy="1586394"/>
            <a:chOff x="555720" y="2960131"/>
            <a:chExt cx="1572214" cy="1586394"/>
          </a:xfrm>
        </p:grpSpPr>
        <p:sp>
          <p:nvSpPr>
            <p:cNvPr id="124" name="Google Shape;1105;p40"/>
            <p:cNvSpPr/>
            <p:nvPr/>
          </p:nvSpPr>
          <p:spPr>
            <a:xfrm>
              <a:off x="1789738" y="3113723"/>
              <a:ext cx="338196" cy="436917"/>
            </a:xfrm>
            <a:custGeom>
              <a:avLst/>
              <a:gdLst/>
              <a:ahLst/>
              <a:cxnLst/>
              <a:rect l="l" t="t" r="r" b="b"/>
              <a:pathLst>
                <a:path w="17680" h="23151" extrusionOk="0">
                  <a:moveTo>
                    <a:pt x="17680" y="5438"/>
                  </a:moveTo>
                  <a:cubicBezTo>
                    <a:pt x="13477" y="9608"/>
                    <a:pt x="9474" y="15779"/>
                    <a:pt x="6505" y="23151"/>
                  </a:cubicBezTo>
                  <a:lnTo>
                    <a:pt x="1" y="20516"/>
                  </a:lnTo>
                  <a:cubicBezTo>
                    <a:pt x="2969" y="13177"/>
                    <a:pt x="4370" y="5938"/>
                    <a:pt x="4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6;p40"/>
            <p:cNvSpPr/>
            <p:nvPr/>
          </p:nvSpPr>
          <p:spPr>
            <a:xfrm>
              <a:off x="1575359" y="3500864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11209" y="1"/>
                  </a:moveTo>
                  <a:cubicBezTo>
                    <a:pt x="8240" y="7372"/>
                    <a:pt x="4204" y="13544"/>
                    <a:pt x="1" y="17713"/>
                  </a:cubicBezTo>
                  <a:lnTo>
                    <a:pt x="13477" y="23150"/>
                  </a:lnTo>
                  <a:cubicBezTo>
                    <a:pt x="13344" y="17213"/>
                    <a:pt x="14745" y="9974"/>
                    <a:pt x="17713" y="2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5720" y="2960131"/>
              <a:ext cx="1556959" cy="1586394"/>
              <a:chOff x="555720" y="2960131"/>
              <a:chExt cx="1556959" cy="1586394"/>
            </a:xfrm>
          </p:grpSpPr>
          <p:sp>
            <p:nvSpPr>
              <p:cNvPr id="89" name="Google Shape;1141;p40"/>
              <p:cNvSpPr/>
              <p:nvPr/>
            </p:nvSpPr>
            <p:spPr>
              <a:xfrm>
                <a:off x="874095" y="3493315"/>
                <a:ext cx="455609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42;p40"/>
              <p:cNvSpPr/>
              <p:nvPr/>
            </p:nvSpPr>
            <p:spPr>
              <a:xfrm>
                <a:off x="555720" y="2960131"/>
                <a:ext cx="550048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43;p40"/>
              <p:cNvSpPr/>
              <p:nvPr/>
            </p:nvSpPr>
            <p:spPr>
              <a:xfrm>
                <a:off x="1159358" y="3605995"/>
                <a:ext cx="953321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44;p40"/>
              <p:cNvSpPr/>
              <p:nvPr/>
            </p:nvSpPr>
            <p:spPr>
              <a:xfrm>
                <a:off x="1206583" y="3652569"/>
                <a:ext cx="858862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47;p40"/>
              <p:cNvSpPr/>
              <p:nvPr/>
            </p:nvSpPr>
            <p:spPr>
              <a:xfrm>
                <a:off x="1292714" y="3737545"/>
                <a:ext cx="686589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48;p40"/>
              <p:cNvSpPr/>
              <p:nvPr/>
            </p:nvSpPr>
            <p:spPr>
              <a:xfrm>
                <a:off x="1363543" y="3807425"/>
                <a:ext cx="544290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98" name="Google Shape;1150;p40"/>
              <p:cNvSpPr/>
              <p:nvPr/>
            </p:nvSpPr>
            <p:spPr>
              <a:xfrm>
                <a:off x="809655" y="3430984"/>
                <a:ext cx="150601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51;p40"/>
              <p:cNvSpPr/>
              <p:nvPr/>
            </p:nvSpPr>
            <p:spPr>
              <a:xfrm>
                <a:off x="848580" y="3469387"/>
                <a:ext cx="72766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722875" y="1984418"/>
            <a:ext cx="1821107" cy="1446031"/>
            <a:chOff x="722875" y="1984418"/>
            <a:chExt cx="1821107" cy="1446031"/>
          </a:xfrm>
        </p:grpSpPr>
        <p:sp>
          <p:nvSpPr>
            <p:cNvPr id="125" name="Google Shape;1106;p40"/>
            <p:cNvSpPr/>
            <p:nvPr/>
          </p:nvSpPr>
          <p:spPr>
            <a:xfrm>
              <a:off x="1782718" y="2371560"/>
              <a:ext cx="338847" cy="436917"/>
            </a:xfrm>
            <a:custGeom>
              <a:avLst/>
              <a:gdLst/>
              <a:ahLst/>
              <a:cxnLst/>
              <a:rect l="l" t="t" r="r" b="b"/>
              <a:pathLst>
                <a:path w="17714" h="23151" extrusionOk="0">
                  <a:moveTo>
                    <a:pt x="6505" y="1"/>
                  </a:moveTo>
                  <a:cubicBezTo>
                    <a:pt x="9474" y="7373"/>
                    <a:pt x="13510" y="13544"/>
                    <a:pt x="17713" y="17713"/>
                  </a:cubicBezTo>
                  <a:lnTo>
                    <a:pt x="4237" y="23151"/>
                  </a:lnTo>
                  <a:cubicBezTo>
                    <a:pt x="4371" y="17213"/>
                    <a:pt x="2970" y="9974"/>
                    <a:pt x="1" y="26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22875" y="2489900"/>
              <a:ext cx="1821107" cy="940549"/>
              <a:chOff x="722875" y="2489900"/>
              <a:chExt cx="1821107" cy="940549"/>
            </a:xfrm>
          </p:grpSpPr>
          <p:sp>
            <p:nvSpPr>
              <p:cNvPr id="114" name="Google Shape;1095;p40"/>
              <p:cNvSpPr/>
              <p:nvPr/>
            </p:nvSpPr>
            <p:spPr>
              <a:xfrm>
                <a:off x="722875" y="2583067"/>
                <a:ext cx="502838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97;p40"/>
              <p:cNvSpPr/>
              <p:nvPr/>
            </p:nvSpPr>
            <p:spPr>
              <a:xfrm>
                <a:off x="1591312" y="2489900"/>
                <a:ext cx="952670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98;p40"/>
              <p:cNvSpPr/>
              <p:nvPr/>
            </p:nvSpPr>
            <p:spPr>
              <a:xfrm>
                <a:off x="1637886" y="2536493"/>
                <a:ext cx="859513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01;p40"/>
              <p:cNvSpPr/>
              <p:nvPr/>
            </p:nvSpPr>
            <p:spPr>
              <a:xfrm>
                <a:off x="1200140" y="2946921"/>
                <a:ext cx="426247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02;p40"/>
              <p:cNvSpPr/>
              <p:nvPr/>
            </p:nvSpPr>
            <p:spPr>
              <a:xfrm>
                <a:off x="1133768" y="2892780"/>
                <a:ext cx="137210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0"/>
              <p:cNvSpPr/>
              <p:nvPr/>
            </p:nvSpPr>
            <p:spPr>
              <a:xfrm>
                <a:off x="1166323" y="2924257"/>
                <a:ext cx="72746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07;p40"/>
              <p:cNvSpPr/>
              <p:nvPr/>
            </p:nvSpPr>
            <p:spPr>
              <a:xfrm>
                <a:off x="1724015" y="2621470"/>
                <a:ext cx="686609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08;p40"/>
              <p:cNvSpPr/>
              <p:nvPr/>
            </p:nvSpPr>
            <p:spPr>
              <a:xfrm>
                <a:off x="1795473" y="2691972"/>
                <a:ext cx="54430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sp>
          <p:nvSpPr>
            <p:cNvPr id="86" name="Google Shape;1162;p40"/>
            <p:cNvSpPr/>
            <p:nvPr/>
          </p:nvSpPr>
          <p:spPr>
            <a:xfrm>
              <a:off x="1568339" y="1984418"/>
              <a:ext cx="338834" cy="436279"/>
            </a:xfrm>
            <a:custGeom>
              <a:avLst/>
              <a:gdLst/>
              <a:ahLst/>
              <a:cxnLst/>
              <a:rect l="l" t="t" r="r" b="b"/>
              <a:pathLst>
                <a:path w="17714" h="23118" extrusionOk="0">
                  <a:moveTo>
                    <a:pt x="17713" y="20516"/>
                  </a:moveTo>
                  <a:lnTo>
                    <a:pt x="11209" y="23118"/>
                  </a:lnTo>
                  <a:cubicBezTo>
                    <a:pt x="8240" y="15779"/>
                    <a:pt x="4204" y="9608"/>
                    <a:pt x="1" y="5405"/>
                  </a:cubicBezTo>
                  <a:lnTo>
                    <a:pt x="13477" y="1"/>
                  </a:lnTo>
                  <a:cubicBezTo>
                    <a:pt x="13344" y="5905"/>
                    <a:pt x="14745" y="13144"/>
                    <a:pt x="17713" y="205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5720" y="1374448"/>
            <a:ext cx="1556922" cy="1585728"/>
            <a:chOff x="555720" y="1374448"/>
            <a:chExt cx="1556922" cy="1585728"/>
          </a:xfrm>
        </p:grpSpPr>
        <p:sp>
          <p:nvSpPr>
            <p:cNvPr id="79" name="Google Shape;1155;p40"/>
            <p:cNvSpPr/>
            <p:nvPr/>
          </p:nvSpPr>
          <p:spPr>
            <a:xfrm>
              <a:off x="555720" y="2299172"/>
              <a:ext cx="550027" cy="661004"/>
            </a:xfrm>
            <a:custGeom>
              <a:avLst/>
              <a:gdLst/>
              <a:ahLst/>
              <a:cxnLst/>
              <a:rect l="l" t="t" r="r" b="b"/>
              <a:pathLst>
                <a:path w="28755" h="35026" extrusionOk="0">
                  <a:moveTo>
                    <a:pt x="28754" y="15045"/>
                  </a:moveTo>
                  <a:cubicBezTo>
                    <a:pt x="22416" y="5938"/>
                    <a:pt x="11909" y="1"/>
                    <a:pt x="0" y="1"/>
                  </a:cubicBezTo>
                  <a:lnTo>
                    <a:pt x="0" y="26286"/>
                  </a:lnTo>
                  <a:lnTo>
                    <a:pt x="8740" y="35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6;p40"/>
            <p:cNvSpPr/>
            <p:nvPr/>
          </p:nvSpPr>
          <p:spPr>
            <a:xfrm>
              <a:off x="1159357" y="1374448"/>
              <a:ext cx="953285" cy="939893"/>
            </a:xfrm>
            <a:custGeom>
              <a:avLst/>
              <a:gdLst/>
              <a:ahLst/>
              <a:cxnLst/>
              <a:rect l="l" t="t" r="r" b="b"/>
              <a:pathLst>
                <a:path w="49837" h="49804" extrusionOk="0">
                  <a:moveTo>
                    <a:pt x="49836" y="24885"/>
                  </a:moveTo>
                  <a:cubicBezTo>
                    <a:pt x="49836" y="38662"/>
                    <a:pt x="38662" y="49803"/>
                    <a:pt x="24919" y="49803"/>
                  </a:cubicBezTo>
                  <a:cubicBezTo>
                    <a:pt x="11142" y="49803"/>
                    <a:pt x="1" y="38662"/>
                    <a:pt x="1" y="24885"/>
                  </a:cubicBezTo>
                  <a:cubicBezTo>
                    <a:pt x="1" y="11142"/>
                    <a:pt x="11142" y="1"/>
                    <a:pt x="24919" y="1"/>
                  </a:cubicBezTo>
                  <a:cubicBezTo>
                    <a:pt x="38662" y="1"/>
                    <a:pt x="49836" y="11142"/>
                    <a:pt x="49836" y="248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8;p40"/>
            <p:cNvSpPr/>
            <p:nvPr/>
          </p:nvSpPr>
          <p:spPr>
            <a:xfrm>
              <a:off x="874096" y="1985060"/>
              <a:ext cx="455592" cy="448225"/>
            </a:xfrm>
            <a:custGeom>
              <a:avLst/>
              <a:gdLst/>
              <a:ahLst/>
              <a:cxnLst/>
              <a:rect l="l" t="t" r="r" b="b"/>
              <a:pathLst>
                <a:path w="23818" h="23751" extrusionOk="0">
                  <a:moveTo>
                    <a:pt x="22817" y="0"/>
                  </a:moveTo>
                  <a:lnTo>
                    <a:pt x="1" y="22717"/>
                  </a:lnTo>
                  <a:lnTo>
                    <a:pt x="1001" y="23751"/>
                  </a:lnTo>
                  <a:lnTo>
                    <a:pt x="23818" y="10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9;p40"/>
            <p:cNvSpPr/>
            <p:nvPr/>
          </p:nvSpPr>
          <p:spPr>
            <a:xfrm>
              <a:off x="809654" y="2347650"/>
              <a:ext cx="150595" cy="148577"/>
            </a:xfrm>
            <a:custGeom>
              <a:avLst/>
              <a:gdLst/>
              <a:ahLst/>
              <a:cxnLst/>
              <a:rect l="l" t="t" r="r" b="b"/>
              <a:pathLst>
                <a:path w="7873" h="7873" extrusionOk="0">
                  <a:moveTo>
                    <a:pt x="6472" y="1401"/>
                  </a:moveTo>
                  <a:cubicBezTo>
                    <a:pt x="5071" y="0"/>
                    <a:pt x="2803" y="0"/>
                    <a:pt x="1402" y="1401"/>
                  </a:cubicBezTo>
                  <a:cubicBezTo>
                    <a:pt x="1" y="2802"/>
                    <a:pt x="1" y="5070"/>
                    <a:pt x="1402" y="6471"/>
                  </a:cubicBezTo>
                  <a:cubicBezTo>
                    <a:pt x="2803" y="7872"/>
                    <a:pt x="5071" y="7872"/>
                    <a:pt x="6472" y="6471"/>
                  </a:cubicBezTo>
                  <a:cubicBezTo>
                    <a:pt x="7873" y="5070"/>
                    <a:pt x="7873" y="2802"/>
                    <a:pt x="6472" y="1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60;p40"/>
            <p:cNvSpPr/>
            <p:nvPr/>
          </p:nvSpPr>
          <p:spPr>
            <a:xfrm>
              <a:off x="848580" y="2386034"/>
              <a:ext cx="72764" cy="71789"/>
            </a:xfrm>
            <a:custGeom>
              <a:avLst/>
              <a:gdLst/>
              <a:ahLst/>
              <a:cxnLst/>
              <a:rect l="l" t="t" r="r" b="b"/>
              <a:pathLst>
                <a:path w="3804" h="3804" extrusionOk="0">
                  <a:moveTo>
                    <a:pt x="3803" y="1902"/>
                  </a:moveTo>
                  <a:cubicBezTo>
                    <a:pt x="3803" y="2970"/>
                    <a:pt x="2969" y="3804"/>
                    <a:pt x="1902" y="3804"/>
                  </a:cubicBezTo>
                  <a:cubicBezTo>
                    <a:pt x="868" y="3804"/>
                    <a:pt x="0" y="2970"/>
                    <a:pt x="0" y="1902"/>
                  </a:cubicBezTo>
                  <a:cubicBezTo>
                    <a:pt x="0" y="835"/>
                    <a:pt x="868" y="1"/>
                    <a:pt x="1902" y="1"/>
                  </a:cubicBezTo>
                  <a:cubicBezTo>
                    <a:pt x="2969" y="1"/>
                    <a:pt x="3803" y="835"/>
                    <a:pt x="3803" y="1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61;p40"/>
            <p:cNvSpPr/>
            <p:nvPr/>
          </p:nvSpPr>
          <p:spPr>
            <a:xfrm>
              <a:off x="1206583" y="1420399"/>
              <a:ext cx="858832" cy="847986"/>
            </a:xfrm>
            <a:custGeom>
              <a:avLst/>
              <a:gdLst/>
              <a:ahLst/>
              <a:cxnLst/>
              <a:rect l="l" t="t" r="r" b="b"/>
              <a:pathLst>
                <a:path w="44899" h="44934" extrusionOk="0">
                  <a:moveTo>
                    <a:pt x="44899" y="22450"/>
                  </a:moveTo>
                  <a:cubicBezTo>
                    <a:pt x="44899" y="34859"/>
                    <a:pt x="34858" y="44933"/>
                    <a:pt x="22450" y="44933"/>
                  </a:cubicBezTo>
                  <a:cubicBezTo>
                    <a:pt x="10041" y="44933"/>
                    <a:pt x="0" y="34859"/>
                    <a:pt x="0" y="22450"/>
                  </a:cubicBezTo>
                  <a:cubicBezTo>
                    <a:pt x="0" y="10075"/>
                    <a:pt x="10041" y="1"/>
                    <a:pt x="22450" y="1"/>
                  </a:cubicBezTo>
                  <a:cubicBezTo>
                    <a:pt x="34858" y="1"/>
                    <a:pt x="44899" y="10075"/>
                    <a:pt x="44899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63;p40"/>
            <p:cNvSpPr/>
            <p:nvPr/>
          </p:nvSpPr>
          <p:spPr>
            <a:xfrm>
              <a:off x="1292711" y="1505393"/>
              <a:ext cx="686563" cy="677366"/>
            </a:xfrm>
            <a:custGeom>
              <a:avLst/>
              <a:gdLst/>
              <a:ahLst/>
              <a:cxnLst/>
              <a:rect l="l" t="t" r="r" b="b"/>
              <a:pathLst>
                <a:path w="35893" h="35893" extrusionOk="0">
                  <a:moveTo>
                    <a:pt x="35893" y="17946"/>
                  </a:moveTo>
                  <a:cubicBezTo>
                    <a:pt x="35893" y="27887"/>
                    <a:pt x="27854" y="35893"/>
                    <a:pt x="17947" y="35893"/>
                  </a:cubicBezTo>
                  <a:cubicBezTo>
                    <a:pt x="8040" y="35893"/>
                    <a:pt x="0" y="27887"/>
                    <a:pt x="0" y="17946"/>
                  </a:cubicBezTo>
                  <a:cubicBezTo>
                    <a:pt x="0" y="8039"/>
                    <a:pt x="8040" y="0"/>
                    <a:pt x="17947" y="0"/>
                  </a:cubicBezTo>
                  <a:cubicBezTo>
                    <a:pt x="27854" y="0"/>
                    <a:pt x="35893" y="8039"/>
                    <a:pt x="35893" y="179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64;p40"/>
            <p:cNvSpPr/>
            <p:nvPr/>
          </p:nvSpPr>
          <p:spPr>
            <a:xfrm>
              <a:off x="1363540" y="1575897"/>
              <a:ext cx="544270" cy="536979"/>
            </a:xfrm>
            <a:custGeom>
              <a:avLst/>
              <a:gdLst/>
              <a:ahLst/>
              <a:cxnLst/>
              <a:rect l="l" t="t" r="r" b="b"/>
              <a:pathLst>
                <a:path w="28454" h="28454" extrusionOk="0">
                  <a:moveTo>
                    <a:pt x="28454" y="14210"/>
                  </a:moveTo>
                  <a:cubicBezTo>
                    <a:pt x="28454" y="22083"/>
                    <a:pt x="22083" y="28454"/>
                    <a:pt x="14244" y="28454"/>
                  </a:cubicBezTo>
                  <a:cubicBezTo>
                    <a:pt x="6371" y="28454"/>
                    <a:pt x="0" y="22083"/>
                    <a:pt x="0" y="14210"/>
                  </a:cubicBezTo>
                  <a:cubicBezTo>
                    <a:pt x="0" y="6371"/>
                    <a:pt x="6371" y="0"/>
                    <a:pt x="14244" y="0"/>
                  </a:cubicBezTo>
                  <a:cubicBezTo>
                    <a:pt x="22083" y="0"/>
                    <a:pt x="28454" y="6371"/>
                    <a:pt x="28454" y="142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0CFB4C-5260-45A8-8F14-4847CF7902CD}"/>
              </a:ext>
            </a:extLst>
          </p:cNvPr>
          <p:cNvGrpSpPr/>
          <p:nvPr/>
        </p:nvGrpSpPr>
        <p:grpSpPr>
          <a:xfrm>
            <a:off x="15245" y="2411871"/>
            <a:ext cx="1111536" cy="1096645"/>
            <a:chOff x="0" y="2411886"/>
            <a:chExt cx="1111536" cy="1096645"/>
          </a:xfrm>
        </p:grpSpPr>
        <p:sp>
          <p:nvSpPr>
            <p:cNvPr id="66" name="Google Shape;1165;p40">
              <a:extLst>
                <a:ext uri="{FF2B5EF4-FFF2-40B4-BE49-F238E27FC236}">
                  <a16:creationId xmlns:a16="http://schemas.microsoft.com/office/drawing/2014/main" id="{76B0C866-E6E3-4876-9717-8E8FBC5180A1}"/>
                </a:ext>
              </a:extLst>
            </p:cNvPr>
            <p:cNvSpPr/>
            <p:nvPr/>
          </p:nvSpPr>
          <p:spPr>
            <a:xfrm>
              <a:off x="0" y="2411886"/>
              <a:ext cx="1111536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66;p40">
              <a:extLst>
                <a:ext uri="{FF2B5EF4-FFF2-40B4-BE49-F238E27FC236}">
                  <a16:creationId xmlns:a16="http://schemas.microsoft.com/office/drawing/2014/main" id="{A0595155-5705-4801-82C3-615401F3CDCE}"/>
                </a:ext>
              </a:extLst>
            </p:cNvPr>
            <p:cNvSpPr/>
            <p:nvPr/>
          </p:nvSpPr>
          <p:spPr>
            <a:xfrm>
              <a:off x="124427" y="2544720"/>
              <a:ext cx="853512" cy="829139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263248"/>
                  </a:solidFill>
                  <a:latin typeface="Roboto"/>
                  <a:ea typeface="Roboto"/>
                  <a:cs typeface="Roboto"/>
                  <a:sym typeface="Roboto"/>
                </a:rPr>
                <a:t>Problem steps</a:t>
              </a:r>
              <a:endParaRPr dirty="0">
                <a:solidFill>
                  <a:srgbClr val="26324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46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08308" y="1373097"/>
            <a:ext cx="5089500" cy="926484"/>
            <a:chOff x="814274" y="1514391"/>
            <a:chExt cx="5840525" cy="1154074"/>
          </a:xfrm>
        </p:grpSpPr>
        <p:sp>
          <p:nvSpPr>
            <p:cNvPr id="735" name="Google Shape;121;p17"/>
            <p:cNvSpPr/>
            <p:nvPr/>
          </p:nvSpPr>
          <p:spPr>
            <a:xfrm>
              <a:off x="814274" y="1514391"/>
              <a:ext cx="5840525" cy="1078984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37" name="Google Shape;123;p17"/>
            <p:cNvGrpSpPr/>
            <p:nvPr/>
          </p:nvGrpSpPr>
          <p:grpSpPr>
            <a:xfrm>
              <a:off x="854544" y="1545829"/>
              <a:ext cx="5690562" cy="995154"/>
              <a:chOff x="1923646" y="1205218"/>
              <a:chExt cx="5408868" cy="1169943"/>
            </a:xfrm>
          </p:grpSpPr>
          <p:sp>
            <p:nvSpPr>
              <p:cNvPr id="973" name="Google Shape;124;p17"/>
              <p:cNvSpPr/>
              <p:nvPr/>
            </p:nvSpPr>
            <p:spPr>
              <a:xfrm>
                <a:off x="1923646" y="1205218"/>
                <a:ext cx="5408868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4" name="Google Shape;125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5" name="Google Shape;126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Google Shape;127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7" name="Google Shape;128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8" name="Google Shape;129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9" name="Google Shape;130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0" name="Google Shape;131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1" name="Google Shape;132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2" name="Google Shape;133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3" name="Google Shape;134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4" name="Google Shape;135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5" name="Google Shape;136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6" name="Google Shape;137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7" name="Google Shape;138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8" name="Google Shape;139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9" name="Google Shape;140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0" name="Google Shape;141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1" name="Google Shape;142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2" name="Google Shape;143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3" name="Google Shape;144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4" name="Google Shape;145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5" name="Google Shape;146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6" name="Google Shape;147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7" name="Google Shape;148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8" name="Google Shape;149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9" name="Google Shape;150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0" name="Google Shape;151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1" name="Google Shape;152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2" name="Google Shape;153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3" name="Google Shape;154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4" name="Google Shape;155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5" name="Google Shape;156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6" name="Google Shape;157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7" name="Google Shape;158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8" name="Google Shape;159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9" name="Google Shape;160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0" name="Google Shape;161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1" name="Google Shape;162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2" name="Google Shape;163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3" name="Google Shape;164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4" name="Google Shape;165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5" name="Google Shape;166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6" name="Google Shape;167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7" name="Google Shape;168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8" name="Google Shape;169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9" name="Google Shape;170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0" name="Google Shape;171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1" name="Google Shape;172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2" name="Google Shape;173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3" name="Google Shape;174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4" name="Google Shape;175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5" name="Google Shape;176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6" name="Google Shape;177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7" name="Google Shape;178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8" name="Google Shape;179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9" name="Google Shape;180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0" name="Google Shape;181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1" name="Google Shape;182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2" name="Google Shape;183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3" name="Google Shape;184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4" name="Google Shape;185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5" name="Google Shape;186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6" name="Google Shape;187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7" name="Google Shape;188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8" name="Google Shape;189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9" name="Google Shape;190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0" name="Google Shape;191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1" name="Google Shape;192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2" name="Google Shape;193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3" name="Google Shape;194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4" name="Google Shape;195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5" name="Google Shape;196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6" name="Google Shape;197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7" name="Google Shape;198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8" name="Google Shape;199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9" name="Google Shape;200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0" name="Google Shape;201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1" name="Google Shape;202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2" name="Google Shape;203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3" name="Google Shape;204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4" name="Google Shape;205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5" name="Google Shape;206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6" name="Google Shape;207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7" name="Google Shape;208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8" name="Google Shape;209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9" name="Google Shape;210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0" name="Google Shape;211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1" name="Google Shape;212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2" name="Google Shape;213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3" name="Google Shape;214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4" name="Google Shape;215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216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217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218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219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220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221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222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223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3" name="Google Shape;224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4" name="Google Shape;225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226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227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228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229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230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231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232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233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9" name="Google Shape;345;p17"/>
            <p:cNvSpPr/>
            <p:nvPr/>
          </p:nvSpPr>
          <p:spPr>
            <a:xfrm>
              <a:off x="1421954" y="1571065"/>
              <a:ext cx="1154553" cy="1097400"/>
            </a:xfrm>
            <a:prstGeom prst="ellipse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1" name="Google Shape;347;p17"/>
            <p:cNvSpPr txBox="1"/>
            <p:nvPr/>
          </p:nvSpPr>
          <p:spPr>
            <a:xfrm>
              <a:off x="3448637" y="1886970"/>
              <a:ext cx="2297895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Introduction</a:t>
              </a:r>
              <a:endParaRPr kumimoji="0" sz="2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742" name="Google Shape;348;p17"/>
            <p:cNvSpPr txBox="1"/>
            <p:nvPr/>
          </p:nvSpPr>
          <p:spPr>
            <a:xfrm>
              <a:off x="1577082" y="1853657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08308" y="4127094"/>
            <a:ext cx="5109529" cy="936881"/>
            <a:chOff x="817687" y="2634241"/>
            <a:chExt cx="5827690" cy="1161382"/>
          </a:xfrm>
        </p:grpSpPr>
        <p:sp>
          <p:nvSpPr>
            <p:cNvPr id="736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rgbClr val="DC9665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3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rgbClr val="DC966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738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863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4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5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6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7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8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9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0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1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2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3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4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5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6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7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8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9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0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1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2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3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4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5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6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7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8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9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0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1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2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3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4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5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6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7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8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9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0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1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2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3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4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5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6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7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8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9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0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1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2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3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4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5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6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7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8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9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0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1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2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3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4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5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6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7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8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9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0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1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2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3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4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5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6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7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8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9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0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1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2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3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4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5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6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7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8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9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0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1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2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3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4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5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6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7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8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9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0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1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2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44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kumimoji="0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6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Applications</a:t>
                </a:r>
                <a:endParaRPr kumimoji="0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508308" y="3271886"/>
            <a:ext cx="5116085" cy="959012"/>
            <a:chOff x="814274" y="3925273"/>
            <a:chExt cx="5840525" cy="1143400"/>
          </a:xfrm>
        </p:grpSpPr>
        <p:sp>
          <p:nvSpPr>
            <p:cNvPr id="747" name="Google Shape;353;p17"/>
            <p:cNvSpPr/>
            <p:nvPr/>
          </p:nvSpPr>
          <p:spPr>
            <a:xfrm>
              <a:off x="814274" y="3925273"/>
              <a:ext cx="5840525" cy="1078983"/>
            </a:xfrm>
            <a:custGeom>
              <a:avLst/>
              <a:gdLst/>
              <a:ahLst/>
              <a:cxnLst/>
              <a:rect l="l" t="t" r="r" b="b"/>
              <a:pathLst>
                <a:path w="285750" h="65294" extrusionOk="0">
                  <a:moveTo>
                    <a:pt x="201375" y="0"/>
                  </a:moveTo>
                  <a:lnTo>
                    <a:pt x="196427" y="42"/>
                  </a:lnTo>
                  <a:lnTo>
                    <a:pt x="191562" y="126"/>
                  </a:lnTo>
                  <a:lnTo>
                    <a:pt x="186740" y="252"/>
                  </a:lnTo>
                  <a:lnTo>
                    <a:pt x="182001" y="419"/>
                  </a:lnTo>
                  <a:lnTo>
                    <a:pt x="177262" y="629"/>
                  </a:lnTo>
                  <a:lnTo>
                    <a:pt x="172607" y="881"/>
                  </a:lnTo>
                  <a:lnTo>
                    <a:pt x="168036" y="1174"/>
                  </a:lnTo>
                  <a:lnTo>
                    <a:pt x="163465" y="1468"/>
                  </a:lnTo>
                  <a:lnTo>
                    <a:pt x="158936" y="1845"/>
                  </a:lnTo>
                  <a:lnTo>
                    <a:pt x="154449" y="2181"/>
                  </a:lnTo>
                  <a:lnTo>
                    <a:pt x="149962" y="2600"/>
                  </a:lnTo>
                  <a:lnTo>
                    <a:pt x="141156" y="3439"/>
                  </a:lnTo>
                  <a:lnTo>
                    <a:pt x="132391" y="4319"/>
                  </a:lnTo>
                  <a:lnTo>
                    <a:pt x="123668" y="5242"/>
                  </a:lnTo>
                  <a:lnTo>
                    <a:pt x="109368" y="6752"/>
                  </a:lnTo>
                  <a:lnTo>
                    <a:pt x="102197" y="7465"/>
                  </a:lnTo>
                  <a:lnTo>
                    <a:pt x="95026" y="8136"/>
                  </a:lnTo>
                  <a:lnTo>
                    <a:pt x="87771" y="8765"/>
                  </a:lnTo>
                  <a:lnTo>
                    <a:pt x="80433" y="9310"/>
                  </a:lnTo>
                  <a:lnTo>
                    <a:pt x="73052" y="9771"/>
                  </a:lnTo>
                  <a:lnTo>
                    <a:pt x="69320" y="9939"/>
                  </a:lnTo>
                  <a:lnTo>
                    <a:pt x="65546" y="10106"/>
                  </a:lnTo>
                  <a:lnTo>
                    <a:pt x="61729" y="10274"/>
                  </a:lnTo>
                  <a:lnTo>
                    <a:pt x="57913" y="10358"/>
                  </a:lnTo>
                  <a:lnTo>
                    <a:pt x="54055" y="10442"/>
                  </a:lnTo>
                  <a:lnTo>
                    <a:pt x="50197" y="10484"/>
                  </a:lnTo>
                  <a:lnTo>
                    <a:pt x="42271" y="10484"/>
                  </a:lnTo>
                  <a:lnTo>
                    <a:pt x="38287" y="10400"/>
                  </a:lnTo>
                  <a:lnTo>
                    <a:pt x="34220" y="10274"/>
                  </a:lnTo>
                  <a:lnTo>
                    <a:pt x="30110" y="10148"/>
                  </a:lnTo>
                  <a:lnTo>
                    <a:pt x="26000" y="9939"/>
                  </a:lnTo>
                  <a:lnTo>
                    <a:pt x="21807" y="9687"/>
                  </a:lnTo>
                  <a:lnTo>
                    <a:pt x="17529" y="9436"/>
                  </a:lnTo>
                  <a:lnTo>
                    <a:pt x="13252" y="9100"/>
                  </a:lnTo>
                  <a:lnTo>
                    <a:pt x="8890" y="8681"/>
                  </a:lnTo>
                  <a:lnTo>
                    <a:pt x="4487" y="8261"/>
                  </a:lnTo>
                  <a:lnTo>
                    <a:pt x="0" y="7758"/>
                  </a:lnTo>
                  <a:lnTo>
                    <a:pt x="0" y="62232"/>
                  </a:lnTo>
                  <a:lnTo>
                    <a:pt x="4865" y="62778"/>
                  </a:lnTo>
                  <a:lnTo>
                    <a:pt x="9645" y="63281"/>
                  </a:lnTo>
                  <a:lnTo>
                    <a:pt x="14300" y="63700"/>
                  </a:lnTo>
                  <a:lnTo>
                    <a:pt x="18913" y="64078"/>
                  </a:lnTo>
                  <a:lnTo>
                    <a:pt x="23442" y="64413"/>
                  </a:lnTo>
                  <a:lnTo>
                    <a:pt x="27845" y="64665"/>
                  </a:lnTo>
                  <a:lnTo>
                    <a:pt x="32207" y="64874"/>
                  </a:lnTo>
                  <a:lnTo>
                    <a:pt x="36484" y="65042"/>
                  </a:lnTo>
                  <a:lnTo>
                    <a:pt x="40720" y="65168"/>
                  </a:lnTo>
                  <a:lnTo>
                    <a:pt x="44829" y="65252"/>
                  </a:lnTo>
                  <a:lnTo>
                    <a:pt x="48897" y="65294"/>
                  </a:lnTo>
                  <a:lnTo>
                    <a:pt x="52923" y="65294"/>
                  </a:lnTo>
                  <a:lnTo>
                    <a:pt x="56865" y="65252"/>
                  </a:lnTo>
                  <a:lnTo>
                    <a:pt x="60765" y="65168"/>
                  </a:lnTo>
                  <a:lnTo>
                    <a:pt x="64623" y="65042"/>
                  </a:lnTo>
                  <a:lnTo>
                    <a:pt x="68439" y="64916"/>
                  </a:lnTo>
                  <a:lnTo>
                    <a:pt x="72171" y="64707"/>
                  </a:lnTo>
                  <a:lnTo>
                    <a:pt x="75904" y="64497"/>
                  </a:lnTo>
                  <a:lnTo>
                    <a:pt x="79552" y="64287"/>
                  </a:lnTo>
                  <a:lnTo>
                    <a:pt x="83159" y="64036"/>
                  </a:lnTo>
                  <a:lnTo>
                    <a:pt x="90330" y="63407"/>
                  </a:lnTo>
                  <a:lnTo>
                    <a:pt x="97375" y="62736"/>
                  </a:lnTo>
                  <a:lnTo>
                    <a:pt x="104294" y="62023"/>
                  </a:lnTo>
                  <a:lnTo>
                    <a:pt x="111172" y="61226"/>
                  </a:lnTo>
                  <a:lnTo>
                    <a:pt x="124843" y="59591"/>
                  </a:lnTo>
                  <a:lnTo>
                    <a:pt x="133062" y="58626"/>
                  </a:lnTo>
                  <a:lnTo>
                    <a:pt x="141323" y="57661"/>
                  </a:lnTo>
                  <a:lnTo>
                    <a:pt x="149669" y="56739"/>
                  </a:lnTo>
                  <a:lnTo>
                    <a:pt x="153904" y="56320"/>
                  </a:lnTo>
                  <a:lnTo>
                    <a:pt x="158182" y="55900"/>
                  </a:lnTo>
                  <a:lnTo>
                    <a:pt x="162501" y="55523"/>
                  </a:lnTo>
                  <a:lnTo>
                    <a:pt x="166820" y="55187"/>
                  </a:lnTo>
                  <a:lnTo>
                    <a:pt x="171265" y="54894"/>
                  </a:lnTo>
                  <a:lnTo>
                    <a:pt x="175711" y="54600"/>
                  </a:lnTo>
                  <a:lnTo>
                    <a:pt x="180240" y="54349"/>
                  </a:lnTo>
                  <a:lnTo>
                    <a:pt x="184853" y="54181"/>
                  </a:lnTo>
                  <a:lnTo>
                    <a:pt x="189549" y="54055"/>
                  </a:lnTo>
                  <a:lnTo>
                    <a:pt x="194330" y="53929"/>
                  </a:lnTo>
                  <a:lnTo>
                    <a:pt x="204101" y="53929"/>
                  </a:lnTo>
                  <a:lnTo>
                    <a:pt x="209133" y="54013"/>
                  </a:lnTo>
                  <a:lnTo>
                    <a:pt x="214292" y="54181"/>
                  </a:lnTo>
                  <a:lnTo>
                    <a:pt x="219534" y="54390"/>
                  </a:lnTo>
                  <a:lnTo>
                    <a:pt x="224859" y="54684"/>
                  </a:lnTo>
                  <a:lnTo>
                    <a:pt x="230353" y="55020"/>
                  </a:lnTo>
                  <a:lnTo>
                    <a:pt x="235930" y="55481"/>
                  </a:lnTo>
                  <a:lnTo>
                    <a:pt x="241676" y="55984"/>
                  </a:lnTo>
                  <a:lnTo>
                    <a:pt x="247505" y="56613"/>
                  </a:lnTo>
                  <a:lnTo>
                    <a:pt x="253501" y="57284"/>
                  </a:lnTo>
                  <a:lnTo>
                    <a:pt x="259666" y="58081"/>
                  </a:lnTo>
                  <a:lnTo>
                    <a:pt x="265956" y="58961"/>
                  </a:lnTo>
                  <a:lnTo>
                    <a:pt x="272373" y="59968"/>
                  </a:lnTo>
                  <a:lnTo>
                    <a:pt x="278998" y="61058"/>
                  </a:lnTo>
                  <a:lnTo>
                    <a:pt x="285750" y="62232"/>
                  </a:lnTo>
                  <a:lnTo>
                    <a:pt x="285750" y="62232"/>
                  </a:lnTo>
                  <a:lnTo>
                    <a:pt x="285037" y="60513"/>
                  </a:lnTo>
                  <a:lnTo>
                    <a:pt x="284324" y="58836"/>
                  </a:lnTo>
                  <a:lnTo>
                    <a:pt x="283569" y="57200"/>
                  </a:lnTo>
                  <a:lnTo>
                    <a:pt x="282773" y="55607"/>
                  </a:lnTo>
                  <a:lnTo>
                    <a:pt x="281976" y="54055"/>
                  </a:lnTo>
                  <a:lnTo>
                    <a:pt x="281179" y="52545"/>
                  </a:lnTo>
                  <a:lnTo>
                    <a:pt x="280340" y="51078"/>
                  </a:lnTo>
                  <a:lnTo>
                    <a:pt x="279502" y="49694"/>
                  </a:lnTo>
                  <a:lnTo>
                    <a:pt x="278663" y="48310"/>
                  </a:lnTo>
                  <a:lnTo>
                    <a:pt x="277824" y="47010"/>
                  </a:lnTo>
                  <a:lnTo>
                    <a:pt x="276985" y="45752"/>
                  </a:lnTo>
                  <a:lnTo>
                    <a:pt x="276147" y="44536"/>
                  </a:lnTo>
                  <a:lnTo>
                    <a:pt x="274469" y="42271"/>
                  </a:lnTo>
                  <a:lnTo>
                    <a:pt x="272876" y="40216"/>
                  </a:lnTo>
                  <a:lnTo>
                    <a:pt x="271366" y="38371"/>
                  </a:lnTo>
                  <a:lnTo>
                    <a:pt x="269982" y="36736"/>
                  </a:lnTo>
                  <a:lnTo>
                    <a:pt x="268724" y="35352"/>
                  </a:lnTo>
                  <a:lnTo>
                    <a:pt x="267634" y="34219"/>
                  </a:lnTo>
                  <a:lnTo>
                    <a:pt x="266753" y="33297"/>
                  </a:lnTo>
                  <a:lnTo>
                    <a:pt x="266082" y="32668"/>
                  </a:lnTo>
                  <a:lnTo>
                    <a:pt x="265495" y="32123"/>
                  </a:lnTo>
                  <a:lnTo>
                    <a:pt x="265831" y="31578"/>
                  </a:lnTo>
                  <a:lnTo>
                    <a:pt x="266837" y="30110"/>
                  </a:lnTo>
                  <a:lnTo>
                    <a:pt x="268472" y="27761"/>
                  </a:lnTo>
                  <a:lnTo>
                    <a:pt x="269521" y="26336"/>
                  </a:lnTo>
                  <a:lnTo>
                    <a:pt x="270695" y="24742"/>
                  </a:lnTo>
                  <a:lnTo>
                    <a:pt x="272079" y="22981"/>
                  </a:lnTo>
                  <a:lnTo>
                    <a:pt x="273589" y="21052"/>
                  </a:lnTo>
                  <a:lnTo>
                    <a:pt x="275266" y="19039"/>
                  </a:lnTo>
                  <a:lnTo>
                    <a:pt x="277069" y="16942"/>
                  </a:lnTo>
                  <a:lnTo>
                    <a:pt x="279040" y="14761"/>
                  </a:lnTo>
                  <a:lnTo>
                    <a:pt x="281137" y="12455"/>
                  </a:lnTo>
                  <a:lnTo>
                    <a:pt x="283360" y="10148"/>
                  </a:lnTo>
                  <a:lnTo>
                    <a:pt x="285750" y="7758"/>
                  </a:lnTo>
                  <a:lnTo>
                    <a:pt x="279418" y="6626"/>
                  </a:lnTo>
                  <a:lnTo>
                    <a:pt x="273169" y="5619"/>
                  </a:lnTo>
                  <a:lnTo>
                    <a:pt x="267047" y="4739"/>
                  </a:lnTo>
                  <a:lnTo>
                    <a:pt x="261050" y="3900"/>
                  </a:lnTo>
                  <a:lnTo>
                    <a:pt x="255137" y="3145"/>
                  </a:lnTo>
                  <a:lnTo>
                    <a:pt x="249350" y="2516"/>
                  </a:lnTo>
                  <a:lnTo>
                    <a:pt x="243688" y="1929"/>
                  </a:lnTo>
                  <a:lnTo>
                    <a:pt x="238069" y="1468"/>
                  </a:lnTo>
                  <a:lnTo>
                    <a:pt x="232576" y="1048"/>
                  </a:lnTo>
                  <a:lnTo>
                    <a:pt x="227166" y="713"/>
                  </a:lnTo>
                  <a:lnTo>
                    <a:pt x="221840" y="461"/>
                  </a:lnTo>
                  <a:lnTo>
                    <a:pt x="216640" y="252"/>
                  </a:lnTo>
                  <a:lnTo>
                    <a:pt x="211482" y="84"/>
                  </a:lnTo>
                  <a:lnTo>
                    <a:pt x="206366" y="0"/>
                  </a:lnTo>
                  <a:close/>
                </a:path>
              </a:pathLst>
            </a:custGeom>
            <a:solidFill>
              <a:srgbClr val="D15B52"/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48" name="Google Shape;354;p17"/>
            <p:cNvGrpSpPr/>
            <p:nvPr/>
          </p:nvGrpSpPr>
          <p:grpSpPr>
            <a:xfrm>
              <a:off x="854544" y="3956713"/>
              <a:ext cx="5690563" cy="995154"/>
              <a:chOff x="1923646" y="1205218"/>
              <a:chExt cx="5408869" cy="1169943"/>
            </a:xfrm>
          </p:grpSpPr>
          <p:sp>
            <p:nvSpPr>
              <p:cNvPr id="753" name="Google Shape;355;p17"/>
              <p:cNvSpPr/>
              <p:nvPr/>
            </p:nvSpPr>
            <p:spPr>
              <a:xfrm>
                <a:off x="1923646" y="1205218"/>
                <a:ext cx="5408869" cy="1169943"/>
              </a:xfrm>
              <a:custGeom>
                <a:avLst/>
                <a:gdLst/>
                <a:ahLst/>
                <a:cxnLst/>
                <a:rect l="l" t="t" r="r" b="b"/>
                <a:pathLst>
                  <a:path w="278413" h="60221" extrusionOk="0">
                    <a:moveTo>
                      <a:pt x="197183" y="1"/>
                    </a:moveTo>
                    <a:lnTo>
                      <a:pt x="196973" y="43"/>
                    </a:lnTo>
                    <a:lnTo>
                      <a:pt x="196805" y="127"/>
                    </a:lnTo>
                    <a:lnTo>
                      <a:pt x="196721" y="294"/>
                    </a:lnTo>
                    <a:lnTo>
                      <a:pt x="196680" y="504"/>
                    </a:lnTo>
                    <a:lnTo>
                      <a:pt x="196721" y="714"/>
                    </a:lnTo>
                    <a:lnTo>
                      <a:pt x="196805" y="840"/>
                    </a:lnTo>
                    <a:lnTo>
                      <a:pt x="196973" y="965"/>
                    </a:lnTo>
                    <a:lnTo>
                      <a:pt x="197183" y="1007"/>
                    </a:lnTo>
                    <a:lnTo>
                      <a:pt x="200244" y="1007"/>
                    </a:lnTo>
                    <a:lnTo>
                      <a:pt x="200412" y="965"/>
                    </a:lnTo>
                    <a:lnTo>
                      <a:pt x="200580" y="840"/>
                    </a:lnTo>
                    <a:lnTo>
                      <a:pt x="200705" y="672"/>
                    </a:lnTo>
                    <a:lnTo>
                      <a:pt x="200747" y="504"/>
                    </a:lnTo>
                    <a:lnTo>
                      <a:pt x="200705" y="294"/>
                    </a:lnTo>
                    <a:lnTo>
                      <a:pt x="200580" y="127"/>
                    </a:lnTo>
                    <a:lnTo>
                      <a:pt x="200454" y="43"/>
                    </a:lnTo>
                    <a:lnTo>
                      <a:pt x="200244" y="1"/>
                    </a:lnTo>
                    <a:close/>
                    <a:moveTo>
                      <a:pt x="194121" y="1"/>
                    </a:moveTo>
                    <a:lnTo>
                      <a:pt x="191060" y="43"/>
                    </a:lnTo>
                    <a:lnTo>
                      <a:pt x="190892" y="85"/>
                    </a:lnTo>
                    <a:lnTo>
                      <a:pt x="190725" y="211"/>
                    </a:lnTo>
                    <a:lnTo>
                      <a:pt x="190599" y="378"/>
                    </a:lnTo>
                    <a:lnTo>
                      <a:pt x="190557" y="588"/>
                    </a:lnTo>
                    <a:lnTo>
                      <a:pt x="190599" y="756"/>
                    </a:lnTo>
                    <a:lnTo>
                      <a:pt x="190725" y="923"/>
                    </a:lnTo>
                    <a:lnTo>
                      <a:pt x="190892" y="1049"/>
                    </a:lnTo>
                    <a:lnTo>
                      <a:pt x="191102" y="1049"/>
                    </a:lnTo>
                    <a:lnTo>
                      <a:pt x="194121" y="1007"/>
                    </a:lnTo>
                    <a:lnTo>
                      <a:pt x="194331" y="965"/>
                    </a:lnTo>
                    <a:lnTo>
                      <a:pt x="194499" y="882"/>
                    </a:lnTo>
                    <a:lnTo>
                      <a:pt x="194583" y="714"/>
                    </a:lnTo>
                    <a:lnTo>
                      <a:pt x="194625" y="504"/>
                    </a:lnTo>
                    <a:lnTo>
                      <a:pt x="194583" y="294"/>
                    </a:lnTo>
                    <a:lnTo>
                      <a:pt x="194499" y="169"/>
                    </a:lnTo>
                    <a:lnTo>
                      <a:pt x="194331" y="43"/>
                    </a:lnTo>
                    <a:lnTo>
                      <a:pt x="194121" y="1"/>
                    </a:lnTo>
                    <a:close/>
                    <a:moveTo>
                      <a:pt x="203305" y="1"/>
                    </a:moveTo>
                    <a:lnTo>
                      <a:pt x="203096" y="43"/>
                    </a:lnTo>
                    <a:lnTo>
                      <a:pt x="202928" y="169"/>
                    </a:lnTo>
                    <a:lnTo>
                      <a:pt x="202802" y="294"/>
                    </a:lnTo>
                    <a:lnTo>
                      <a:pt x="202760" y="504"/>
                    </a:lnTo>
                    <a:lnTo>
                      <a:pt x="202802" y="714"/>
                    </a:lnTo>
                    <a:lnTo>
                      <a:pt x="202928" y="882"/>
                    </a:lnTo>
                    <a:lnTo>
                      <a:pt x="203096" y="965"/>
                    </a:lnTo>
                    <a:lnTo>
                      <a:pt x="203263" y="1007"/>
                    </a:lnTo>
                    <a:lnTo>
                      <a:pt x="206325" y="1049"/>
                    </a:lnTo>
                    <a:lnTo>
                      <a:pt x="206534" y="1007"/>
                    </a:lnTo>
                    <a:lnTo>
                      <a:pt x="206702" y="923"/>
                    </a:lnTo>
                    <a:lnTo>
                      <a:pt x="206786" y="756"/>
                    </a:lnTo>
                    <a:lnTo>
                      <a:pt x="206828" y="546"/>
                    </a:lnTo>
                    <a:lnTo>
                      <a:pt x="206828" y="378"/>
                    </a:lnTo>
                    <a:lnTo>
                      <a:pt x="206702" y="211"/>
                    </a:lnTo>
                    <a:lnTo>
                      <a:pt x="206534" y="85"/>
                    </a:lnTo>
                    <a:lnTo>
                      <a:pt x="206325" y="43"/>
                    </a:lnTo>
                    <a:lnTo>
                      <a:pt x="203305" y="1"/>
                    </a:lnTo>
                    <a:close/>
                    <a:moveTo>
                      <a:pt x="187999" y="127"/>
                    </a:moveTo>
                    <a:lnTo>
                      <a:pt x="184979" y="211"/>
                    </a:lnTo>
                    <a:lnTo>
                      <a:pt x="184770" y="252"/>
                    </a:lnTo>
                    <a:lnTo>
                      <a:pt x="184602" y="336"/>
                    </a:lnTo>
                    <a:lnTo>
                      <a:pt x="184518" y="504"/>
                    </a:lnTo>
                    <a:lnTo>
                      <a:pt x="184476" y="714"/>
                    </a:lnTo>
                    <a:lnTo>
                      <a:pt x="184518" y="923"/>
                    </a:lnTo>
                    <a:lnTo>
                      <a:pt x="184644" y="1049"/>
                    </a:lnTo>
                    <a:lnTo>
                      <a:pt x="184770" y="1175"/>
                    </a:lnTo>
                    <a:lnTo>
                      <a:pt x="184979" y="1217"/>
                    </a:lnTo>
                    <a:lnTo>
                      <a:pt x="188041" y="1133"/>
                    </a:lnTo>
                    <a:lnTo>
                      <a:pt x="188250" y="1091"/>
                    </a:lnTo>
                    <a:lnTo>
                      <a:pt x="188418" y="965"/>
                    </a:lnTo>
                    <a:lnTo>
                      <a:pt x="188502" y="798"/>
                    </a:lnTo>
                    <a:lnTo>
                      <a:pt x="188544" y="630"/>
                    </a:lnTo>
                    <a:lnTo>
                      <a:pt x="188502" y="420"/>
                    </a:lnTo>
                    <a:lnTo>
                      <a:pt x="188376" y="252"/>
                    </a:lnTo>
                    <a:lnTo>
                      <a:pt x="188209" y="169"/>
                    </a:lnTo>
                    <a:lnTo>
                      <a:pt x="188041" y="127"/>
                    </a:lnTo>
                    <a:close/>
                    <a:moveTo>
                      <a:pt x="209386" y="85"/>
                    </a:moveTo>
                    <a:lnTo>
                      <a:pt x="209176" y="127"/>
                    </a:lnTo>
                    <a:lnTo>
                      <a:pt x="209051" y="252"/>
                    </a:lnTo>
                    <a:lnTo>
                      <a:pt x="208925" y="420"/>
                    </a:lnTo>
                    <a:lnTo>
                      <a:pt x="208883" y="588"/>
                    </a:lnTo>
                    <a:lnTo>
                      <a:pt x="208925" y="798"/>
                    </a:lnTo>
                    <a:lnTo>
                      <a:pt x="209009" y="965"/>
                    </a:lnTo>
                    <a:lnTo>
                      <a:pt x="209176" y="1091"/>
                    </a:lnTo>
                    <a:lnTo>
                      <a:pt x="209386" y="1133"/>
                    </a:lnTo>
                    <a:lnTo>
                      <a:pt x="212405" y="1217"/>
                    </a:lnTo>
                    <a:lnTo>
                      <a:pt x="212447" y="1217"/>
                    </a:lnTo>
                    <a:lnTo>
                      <a:pt x="212615" y="1175"/>
                    </a:lnTo>
                    <a:lnTo>
                      <a:pt x="212783" y="1049"/>
                    </a:lnTo>
                    <a:lnTo>
                      <a:pt x="212909" y="882"/>
                    </a:lnTo>
                    <a:lnTo>
                      <a:pt x="212951" y="714"/>
                    </a:lnTo>
                    <a:lnTo>
                      <a:pt x="212909" y="504"/>
                    </a:lnTo>
                    <a:lnTo>
                      <a:pt x="212825" y="336"/>
                    </a:lnTo>
                    <a:lnTo>
                      <a:pt x="212657" y="211"/>
                    </a:lnTo>
                    <a:lnTo>
                      <a:pt x="212447" y="169"/>
                    </a:lnTo>
                    <a:lnTo>
                      <a:pt x="209386" y="85"/>
                    </a:lnTo>
                    <a:close/>
                    <a:moveTo>
                      <a:pt x="181918" y="294"/>
                    </a:moveTo>
                    <a:lnTo>
                      <a:pt x="178857" y="420"/>
                    </a:lnTo>
                    <a:lnTo>
                      <a:pt x="178647" y="462"/>
                    </a:lnTo>
                    <a:lnTo>
                      <a:pt x="178521" y="588"/>
                    </a:lnTo>
                    <a:lnTo>
                      <a:pt x="178396" y="756"/>
                    </a:lnTo>
                    <a:lnTo>
                      <a:pt x="178354" y="965"/>
                    </a:lnTo>
                    <a:lnTo>
                      <a:pt x="178437" y="1133"/>
                    </a:lnTo>
                    <a:lnTo>
                      <a:pt x="178521" y="1301"/>
                    </a:lnTo>
                    <a:lnTo>
                      <a:pt x="178689" y="1385"/>
                    </a:lnTo>
                    <a:lnTo>
                      <a:pt x="178899" y="1427"/>
                    </a:lnTo>
                    <a:lnTo>
                      <a:pt x="181960" y="1301"/>
                    </a:lnTo>
                    <a:lnTo>
                      <a:pt x="182128" y="1259"/>
                    </a:lnTo>
                    <a:lnTo>
                      <a:pt x="182296" y="1133"/>
                    </a:lnTo>
                    <a:lnTo>
                      <a:pt x="182421" y="965"/>
                    </a:lnTo>
                    <a:lnTo>
                      <a:pt x="182421" y="798"/>
                    </a:lnTo>
                    <a:lnTo>
                      <a:pt x="182379" y="588"/>
                    </a:lnTo>
                    <a:lnTo>
                      <a:pt x="182296" y="420"/>
                    </a:lnTo>
                    <a:lnTo>
                      <a:pt x="182128" y="336"/>
                    </a:lnTo>
                    <a:lnTo>
                      <a:pt x="181918" y="294"/>
                    </a:lnTo>
                    <a:close/>
                    <a:moveTo>
                      <a:pt x="215467" y="294"/>
                    </a:moveTo>
                    <a:lnTo>
                      <a:pt x="215299" y="336"/>
                    </a:lnTo>
                    <a:lnTo>
                      <a:pt x="215131" y="420"/>
                    </a:lnTo>
                    <a:lnTo>
                      <a:pt x="215005" y="588"/>
                    </a:lnTo>
                    <a:lnTo>
                      <a:pt x="214963" y="756"/>
                    </a:lnTo>
                    <a:lnTo>
                      <a:pt x="215005" y="965"/>
                    </a:lnTo>
                    <a:lnTo>
                      <a:pt x="215131" y="1133"/>
                    </a:lnTo>
                    <a:lnTo>
                      <a:pt x="215257" y="1259"/>
                    </a:lnTo>
                    <a:lnTo>
                      <a:pt x="215467" y="1301"/>
                    </a:lnTo>
                    <a:lnTo>
                      <a:pt x="218528" y="1427"/>
                    </a:lnTo>
                    <a:lnTo>
                      <a:pt x="218738" y="1385"/>
                    </a:lnTo>
                    <a:lnTo>
                      <a:pt x="218864" y="1301"/>
                    </a:lnTo>
                    <a:lnTo>
                      <a:pt x="218989" y="1133"/>
                    </a:lnTo>
                    <a:lnTo>
                      <a:pt x="219031" y="923"/>
                    </a:lnTo>
                    <a:lnTo>
                      <a:pt x="218989" y="756"/>
                    </a:lnTo>
                    <a:lnTo>
                      <a:pt x="218905" y="588"/>
                    </a:lnTo>
                    <a:lnTo>
                      <a:pt x="218738" y="462"/>
                    </a:lnTo>
                    <a:lnTo>
                      <a:pt x="218570" y="420"/>
                    </a:lnTo>
                    <a:lnTo>
                      <a:pt x="215509" y="294"/>
                    </a:lnTo>
                    <a:close/>
                    <a:moveTo>
                      <a:pt x="175796" y="546"/>
                    </a:moveTo>
                    <a:lnTo>
                      <a:pt x="172776" y="714"/>
                    </a:lnTo>
                    <a:lnTo>
                      <a:pt x="172566" y="756"/>
                    </a:lnTo>
                    <a:lnTo>
                      <a:pt x="172399" y="882"/>
                    </a:lnTo>
                    <a:lnTo>
                      <a:pt x="172315" y="1049"/>
                    </a:lnTo>
                    <a:lnTo>
                      <a:pt x="172273" y="1259"/>
                    </a:lnTo>
                    <a:lnTo>
                      <a:pt x="172315" y="1427"/>
                    </a:lnTo>
                    <a:lnTo>
                      <a:pt x="172441" y="1594"/>
                    </a:lnTo>
                    <a:lnTo>
                      <a:pt x="172608" y="1678"/>
                    </a:lnTo>
                    <a:lnTo>
                      <a:pt x="172776" y="1720"/>
                    </a:lnTo>
                    <a:lnTo>
                      <a:pt x="172818" y="1720"/>
                    </a:lnTo>
                    <a:lnTo>
                      <a:pt x="175837" y="1552"/>
                    </a:lnTo>
                    <a:lnTo>
                      <a:pt x="176047" y="1511"/>
                    </a:lnTo>
                    <a:lnTo>
                      <a:pt x="176215" y="1385"/>
                    </a:lnTo>
                    <a:lnTo>
                      <a:pt x="176299" y="1217"/>
                    </a:lnTo>
                    <a:lnTo>
                      <a:pt x="176341" y="1049"/>
                    </a:lnTo>
                    <a:lnTo>
                      <a:pt x="176299" y="840"/>
                    </a:lnTo>
                    <a:lnTo>
                      <a:pt x="176173" y="714"/>
                    </a:lnTo>
                    <a:lnTo>
                      <a:pt x="176005" y="588"/>
                    </a:lnTo>
                    <a:lnTo>
                      <a:pt x="175837" y="546"/>
                    </a:lnTo>
                    <a:close/>
                    <a:moveTo>
                      <a:pt x="221589" y="546"/>
                    </a:moveTo>
                    <a:lnTo>
                      <a:pt x="221380" y="588"/>
                    </a:lnTo>
                    <a:lnTo>
                      <a:pt x="221212" y="714"/>
                    </a:lnTo>
                    <a:lnTo>
                      <a:pt x="221128" y="840"/>
                    </a:lnTo>
                    <a:lnTo>
                      <a:pt x="221086" y="1049"/>
                    </a:lnTo>
                    <a:lnTo>
                      <a:pt x="221086" y="1217"/>
                    </a:lnTo>
                    <a:lnTo>
                      <a:pt x="221212" y="1385"/>
                    </a:lnTo>
                    <a:lnTo>
                      <a:pt x="221338" y="1511"/>
                    </a:lnTo>
                    <a:lnTo>
                      <a:pt x="221547" y="1552"/>
                    </a:lnTo>
                    <a:lnTo>
                      <a:pt x="224609" y="1720"/>
                    </a:lnTo>
                    <a:lnTo>
                      <a:pt x="224818" y="1720"/>
                    </a:lnTo>
                    <a:lnTo>
                      <a:pt x="224986" y="1594"/>
                    </a:lnTo>
                    <a:lnTo>
                      <a:pt x="225070" y="1427"/>
                    </a:lnTo>
                    <a:lnTo>
                      <a:pt x="225112" y="1259"/>
                    </a:lnTo>
                    <a:lnTo>
                      <a:pt x="225112" y="1049"/>
                    </a:lnTo>
                    <a:lnTo>
                      <a:pt x="224986" y="882"/>
                    </a:lnTo>
                    <a:lnTo>
                      <a:pt x="224860" y="756"/>
                    </a:lnTo>
                    <a:lnTo>
                      <a:pt x="224651" y="714"/>
                    </a:lnTo>
                    <a:lnTo>
                      <a:pt x="221589" y="546"/>
                    </a:lnTo>
                    <a:close/>
                    <a:moveTo>
                      <a:pt x="169715" y="882"/>
                    </a:moveTo>
                    <a:lnTo>
                      <a:pt x="166654" y="1049"/>
                    </a:lnTo>
                    <a:lnTo>
                      <a:pt x="166486" y="1133"/>
                    </a:lnTo>
                    <a:lnTo>
                      <a:pt x="166318" y="1259"/>
                    </a:lnTo>
                    <a:lnTo>
                      <a:pt x="166234" y="1427"/>
                    </a:lnTo>
                    <a:lnTo>
                      <a:pt x="166192" y="1594"/>
                    </a:lnTo>
                    <a:lnTo>
                      <a:pt x="166234" y="1804"/>
                    </a:lnTo>
                    <a:lnTo>
                      <a:pt x="166360" y="1930"/>
                    </a:lnTo>
                    <a:lnTo>
                      <a:pt x="166486" y="2056"/>
                    </a:lnTo>
                    <a:lnTo>
                      <a:pt x="166695" y="2098"/>
                    </a:lnTo>
                    <a:lnTo>
                      <a:pt x="166737" y="2098"/>
                    </a:lnTo>
                    <a:lnTo>
                      <a:pt x="169757" y="1888"/>
                    </a:lnTo>
                    <a:lnTo>
                      <a:pt x="169966" y="1846"/>
                    </a:lnTo>
                    <a:lnTo>
                      <a:pt x="170134" y="1720"/>
                    </a:lnTo>
                    <a:lnTo>
                      <a:pt x="170218" y="1552"/>
                    </a:lnTo>
                    <a:lnTo>
                      <a:pt x="170260" y="1343"/>
                    </a:lnTo>
                    <a:lnTo>
                      <a:pt x="170218" y="1175"/>
                    </a:lnTo>
                    <a:lnTo>
                      <a:pt x="170092" y="1007"/>
                    </a:lnTo>
                    <a:lnTo>
                      <a:pt x="169925" y="923"/>
                    </a:lnTo>
                    <a:lnTo>
                      <a:pt x="169757" y="882"/>
                    </a:lnTo>
                    <a:close/>
                    <a:moveTo>
                      <a:pt x="227460" y="923"/>
                    </a:moveTo>
                    <a:lnTo>
                      <a:pt x="227335" y="1049"/>
                    </a:lnTo>
                    <a:lnTo>
                      <a:pt x="227209" y="1175"/>
                    </a:lnTo>
                    <a:lnTo>
                      <a:pt x="227167" y="1385"/>
                    </a:lnTo>
                    <a:lnTo>
                      <a:pt x="227167" y="1594"/>
                    </a:lnTo>
                    <a:lnTo>
                      <a:pt x="227293" y="1762"/>
                    </a:lnTo>
                    <a:lnTo>
                      <a:pt x="227460" y="1888"/>
                    </a:lnTo>
                    <a:lnTo>
                      <a:pt x="227628" y="1930"/>
                    </a:lnTo>
                    <a:lnTo>
                      <a:pt x="230689" y="2140"/>
                    </a:lnTo>
                    <a:lnTo>
                      <a:pt x="230731" y="2140"/>
                    </a:lnTo>
                    <a:lnTo>
                      <a:pt x="230899" y="2098"/>
                    </a:lnTo>
                    <a:lnTo>
                      <a:pt x="231067" y="2014"/>
                    </a:lnTo>
                    <a:lnTo>
                      <a:pt x="231151" y="1846"/>
                    </a:lnTo>
                    <a:lnTo>
                      <a:pt x="231235" y="1636"/>
                    </a:lnTo>
                    <a:lnTo>
                      <a:pt x="231193" y="1469"/>
                    </a:lnTo>
                    <a:lnTo>
                      <a:pt x="231109" y="1301"/>
                    </a:lnTo>
                    <a:lnTo>
                      <a:pt x="230941" y="1175"/>
                    </a:lnTo>
                    <a:lnTo>
                      <a:pt x="230731" y="1133"/>
                    </a:lnTo>
                    <a:lnTo>
                      <a:pt x="227712" y="923"/>
                    </a:lnTo>
                    <a:close/>
                    <a:moveTo>
                      <a:pt x="163634" y="1259"/>
                    </a:moveTo>
                    <a:lnTo>
                      <a:pt x="160573" y="1469"/>
                    </a:lnTo>
                    <a:lnTo>
                      <a:pt x="160405" y="1552"/>
                    </a:lnTo>
                    <a:lnTo>
                      <a:pt x="160237" y="1678"/>
                    </a:lnTo>
                    <a:lnTo>
                      <a:pt x="160154" y="1846"/>
                    </a:lnTo>
                    <a:lnTo>
                      <a:pt x="160112" y="2014"/>
                    </a:lnTo>
                    <a:lnTo>
                      <a:pt x="160154" y="2223"/>
                    </a:lnTo>
                    <a:lnTo>
                      <a:pt x="160279" y="2349"/>
                    </a:lnTo>
                    <a:lnTo>
                      <a:pt x="160447" y="2475"/>
                    </a:lnTo>
                    <a:lnTo>
                      <a:pt x="160615" y="2517"/>
                    </a:lnTo>
                    <a:lnTo>
                      <a:pt x="160657" y="2517"/>
                    </a:lnTo>
                    <a:lnTo>
                      <a:pt x="163676" y="2265"/>
                    </a:lnTo>
                    <a:lnTo>
                      <a:pt x="163886" y="2223"/>
                    </a:lnTo>
                    <a:lnTo>
                      <a:pt x="164054" y="2098"/>
                    </a:lnTo>
                    <a:lnTo>
                      <a:pt x="164137" y="1930"/>
                    </a:lnTo>
                    <a:lnTo>
                      <a:pt x="164179" y="1762"/>
                    </a:lnTo>
                    <a:lnTo>
                      <a:pt x="164095" y="1552"/>
                    </a:lnTo>
                    <a:lnTo>
                      <a:pt x="164012" y="1427"/>
                    </a:lnTo>
                    <a:lnTo>
                      <a:pt x="163844" y="1301"/>
                    </a:lnTo>
                    <a:lnTo>
                      <a:pt x="163676" y="1259"/>
                    </a:lnTo>
                    <a:close/>
                    <a:moveTo>
                      <a:pt x="233751" y="1343"/>
                    </a:moveTo>
                    <a:lnTo>
                      <a:pt x="233583" y="1385"/>
                    </a:lnTo>
                    <a:lnTo>
                      <a:pt x="233415" y="1469"/>
                    </a:lnTo>
                    <a:lnTo>
                      <a:pt x="233289" y="1636"/>
                    </a:lnTo>
                    <a:lnTo>
                      <a:pt x="233247" y="1804"/>
                    </a:lnTo>
                    <a:lnTo>
                      <a:pt x="233247" y="2014"/>
                    </a:lnTo>
                    <a:lnTo>
                      <a:pt x="233373" y="2182"/>
                    </a:lnTo>
                    <a:lnTo>
                      <a:pt x="233499" y="2307"/>
                    </a:lnTo>
                    <a:lnTo>
                      <a:pt x="233709" y="2349"/>
                    </a:lnTo>
                    <a:lnTo>
                      <a:pt x="236728" y="2601"/>
                    </a:lnTo>
                    <a:lnTo>
                      <a:pt x="236770" y="2601"/>
                    </a:lnTo>
                    <a:lnTo>
                      <a:pt x="236980" y="2559"/>
                    </a:lnTo>
                    <a:lnTo>
                      <a:pt x="237147" y="2475"/>
                    </a:lnTo>
                    <a:lnTo>
                      <a:pt x="237231" y="2307"/>
                    </a:lnTo>
                    <a:lnTo>
                      <a:pt x="237315" y="2140"/>
                    </a:lnTo>
                    <a:lnTo>
                      <a:pt x="237273" y="1930"/>
                    </a:lnTo>
                    <a:lnTo>
                      <a:pt x="237189" y="1762"/>
                    </a:lnTo>
                    <a:lnTo>
                      <a:pt x="237022" y="1636"/>
                    </a:lnTo>
                    <a:lnTo>
                      <a:pt x="236854" y="1594"/>
                    </a:lnTo>
                    <a:lnTo>
                      <a:pt x="233793" y="1343"/>
                    </a:lnTo>
                    <a:close/>
                    <a:moveTo>
                      <a:pt x="157553" y="1720"/>
                    </a:moveTo>
                    <a:lnTo>
                      <a:pt x="154492" y="1972"/>
                    </a:lnTo>
                    <a:lnTo>
                      <a:pt x="154324" y="2014"/>
                    </a:lnTo>
                    <a:lnTo>
                      <a:pt x="154157" y="2140"/>
                    </a:lnTo>
                    <a:lnTo>
                      <a:pt x="154073" y="2307"/>
                    </a:lnTo>
                    <a:lnTo>
                      <a:pt x="154031" y="2517"/>
                    </a:lnTo>
                    <a:lnTo>
                      <a:pt x="154073" y="2685"/>
                    </a:lnTo>
                    <a:lnTo>
                      <a:pt x="154199" y="2852"/>
                    </a:lnTo>
                    <a:lnTo>
                      <a:pt x="154366" y="2936"/>
                    </a:lnTo>
                    <a:lnTo>
                      <a:pt x="154534" y="2978"/>
                    </a:lnTo>
                    <a:lnTo>
                      <a:pt x="154576" y="2978"/>
                    </a:lnTo>
                    <a:lnTo>
                      <a:pt x="157637" y="2727"/>
                    </a:lnTo>
                    <a:lnTo>
                      <a:pt x="157805" y="2685"/>
                    </a:lnTo>
                    <a:lnTo>
                      <a:pt x="157973" y="2559"/>
                    </a:lnTo>
                    <a:lnTo>
                      <a:pt x="158057" y="2391"/>
                    </a:lnTo>
                    <a:lnTo>
                      <a:pt x="158099" y="2182"/>
                    </a:lnTo>
                    <a:lnTo>
                      <a:pt x="158057" y="2014"/>
                    </a:lnTo>
                    <a:lnTo>
                      <a:pt x="157931" y="1846"/>
                    </a:lnTo>
                    <a:lnTo>
                      <a:pt x="157763" y="1762"/>
                    </a:lnTo>
                    <a:lnTo>
                      <a:pt x="157595" y="1720"/>
                    </a:lnTo>
                    <a:close/>
                    <a:moveTo>
                      <a:pt x="239831" y="1846"/>
                    </a:moveTo>
                    <a:lnTo>
                      <a:pt x="239622" y="1888"/>
                    </a:lnTo>
                    <a:lnTo>
                      <a:pt x="239496" y="1972"/>
                    </a:lnTo>
                    <a:lnTo>
                      <a:pt x="239370" y="2140"/>
                    </a:lnTo>
                    <a:lnTo>
                      <a:pt x="239328" y="2307"/>
                    </a:lnTo>
                    <a:lnTo>
                      <a:pt x="239328" y="2517"/>
                    </a:lnTo>
                    <a:lnTo>
                      <a:pt x="239454" y="2685"/>
                    </a:lnTo>
                    <a:lnTo>
                      <a:pt x="239580" y="2811"/>
                    </a:lnTo>
                    <a:lnTo>
                      <a:pt x="239789" y="2852"/>
                    </a:lnTo>
                    <a:lnTo>
                      <a:pt x="242809" y="3146"/>
                    </a:lnTo>
                    <a:lnTo>
                      <a:pt x="243060" y="3146"/>
                    </a:lnTo>
                    <a:lnTo>
                      <a:pt x="243186" y="3020"/>
                    </a:lnTo>
                    <a:lnTo>
                      <a:pt x="243312" y="2894"/>
                    </a:lnTo>
                    <a:lnTo>
                      <a:pt x="243354" y="2685"/>
                    </a:lnTo>
                    <a:lnTo>
                      <a:pt x="243354" y="2517"/>
                    </a:lnTo>
                    <a:lnTo>
                      <a:pt x="243270" y="2349"/>
                    </a:lnTo>
                    <a:lnTo>
                      <a:pt x="243102" y="2223"/>
                    </a:lnTo>
                    <a:lnTo>
                      <a:pt x="242893" y="2140"/>
                    </a:lnTo>
                    <a:lnTo>
                      <a:pt x="239873" y="1846"/>
                    </a:lnTo>
                    <a:close/>
                    <a:moveTo>
                      <a:pt x="151473" y="2223"/>
                    </a:moveTo>
                    <a:lnTo>
                      <a:pt x="148412" y="2475"/>
                    </a:lnTo>
                    <a:lnTo>
                      <a:pt x="148244" y="2559"/>
                    </a:lnTo>
                    <a:lnTo>
                      <a:pt x="148076" y="2685"/>
                    </a:lnTo>
                    <a:lnTo>
                      <a:pt x="147992" y="2852"/>
                    </a:lnTo>
                    <a:lnTo>
                      <a:pt x="147950" y="3020"/>
                    </a:lnTo>
                    <a:lnTo>
                      <a:pt x="148034" y="3230"/>
                    </a:lnTo>
                    <a:lnTo>
                      <a:pt x="148118" y="3356"/>
                    </a:lnTo>
                    <a:lnTo>
                      <a:pt x="148286" y="3482"/>
                    </a:lnTo>
                    <a:lnTo>
                      <a:pt x="148453" y="3523"/>
                    </a:lnTo>
                    <a:lnTo>
                      <a:pt x="148537" y="3482"/>
                    </a:lnTo>
                    <a:lnTo>
                      <a:pt x="151557" y="3230"/>
                    </a:lnTo>
                    <a:lnTo>
                      <a:pt x="151766" y="3188"/>
                    </a:lnTo>
                    <a:lnTo>
                      <a:pt x="151892" y="3062"/>
                    </a:lnTo>
                    <a:lnTo>
                      <a:pt x="151976" y="2894"/>
                    </a:lnTo>
                    <a:lnTo>
                      <a:pt x="152018" y="2685"/>
                    </a:lnTo>
                    <a:lnTo>
                      <a:pt x="151976" y="2517"/>
                    </a:lnTo>
                    <a:lnTo>
                      <a:pt x="151850" y="2349"/>
                    </a:lnTo>
                    <a:lnTo>
                      <a:pt x="151682" y="2265"/>
                    </a:lnTo>
                    <a:lnTo>
                      <a:pt x="151515" y="2223"/>
                    </a:lnTo>
                    <a:close/>
                    <a:moveTo>
                      <a:pt x="245912" y="2433"/>
                    </a:moveTo>
                    <a:lnTo>
                      <a:pt x="245702" y="2475"/>
                    </a:lnTo>
                    <a:lnTo>
                      <a:pt x="245535" y="2601"/>
                    </a:lnTo>
                    <a:lnTo>
                      <a:pt x="245451" y="2727"/>
                    </a:lnTo>
                    <a:lnTo>
                      <a:pt x="245409" y="2894"/>
                    </a:lnTo>
                    <a:lnTo>
                      <a:pt x="245409" y="3104"/>
                    </a:lnTo>
                    <a:lnTo>
                      <a:pt x="245493" y="3272"/>
                    </a:lnTo>
                    <a:lnTo>
                      <a:pt x="245660" y="3398"/>
                    </a:lnTo>
                    <a:lnTo>
                      <a:pt x="245828" y="3482"/>
                    </a:lnTo>
                    <a:lnTo>
                      <a:pt x="248889" y="3775"/>
                    </a:lnTo>
                    <a:lnTo>
                      <a:pt x="248931" y="3817"/>
                    </a:lnTo>
                    <a:lnTo>
                      <a:pt x="249099" y="3775"/>
                    </a:lnTo>
                    <a:lnTo>
                      <a:pt x="249267" y="3649"/>
                    </a:lnTo>
                    <a:lnTo>
                      <a:pt x="249393" y="3523"/>
                    </a:lnTo>
                    <a:lnTo>
                      <a:pt x="249435" y="3356"/>
                    </a:lnTo>
                    <a:lnTo>
                      <a:pt x="249435" y="3146"/>
                    </a:lnTo>
                    <a:lnTo>
                      <a:pt x="249309" y="2978"/>
                    </a:lnTo>
                    <a:lnTo>
                      <a:pt x="249183" y="2852"/>
                    </a:lnTo>
                    <a:lnTo>
                      <a:pt x="248973" y="2769"/>
                    </a:lnTo>
                    <a:lnTo>
                      <a:pt x="245954" y="2475"/>
                    </a:lnTo>
                    <a:lnTo>
                      <a:pt x="245912" y="2433"/>
                    </a:lnTo>
                    <a:close/>
                    <a:moveTo>
                      <a:pt x="145392" y="2769"/>
                    </a:moveTo>
                    <a:lnTo>
                      <a:pt x="142373" y="3062"/>
                    </a:lnTo>
                    <a:lnTo>
                      <a:pt x="142163" y="3104"/>
                    </a:lnTo>
                    <a:lnTo>
                      <a:pt x="141995" y="3230"/>
                    </a:lnTo>
                    <a:lnTo>
                      <a:pt x="141911" y="3398"/>
                    </a:lnTo>
                    <a:lnTo>
                      <a:pt x="141911" y="3607"/>
                    </a:lnTo>
                    <a:lnTo>
                      <a:pt x="141953" y="3775"/>
                    </a:lnTo>
                    <a:lnTo>
                      <a:pt x="142079" y="3943"/>
                    </a:lnTo>
                    <a:lnTo>
                      <a:pt x="142205" y="4027"/>
                    </a:lnTo>
                    <a:lnTo>
                      <a:pt x="142415" y="4069"/>
                    </a:lnTo>
                    <a:lnTo>
                      <a:pt x="142457" y="4069"/>
                    </a:lnTo>
                    <a:lnTo>
                      <a:pt x="145476" y="3775"/>
                    </a:lnTo>
                    <a:lnTo>
                      <a:pt x="145686" y="3733"/>
                    </a:lnTo>
                    <a:lnTo>
                      <a:pt x="145811" y="3607"/>
                    </a:lnTo>
                    <a:lnTo>
                      <a:pt x="145937" y="3440"/>
                    </a:lnTo>
                    <a:lnTo>
                      <a:pt x="145937" y="3230"/>
                    </a:lnTo>
                    <a:lnTo>
                      <a:pt x="145895" y="3062"/>
                    </a:lnTo>
                    <a:lnTo>
                      <a:pt x="145770" y="2894"/>
                    </a:lnTo>
                    <a:lnTo>
                      <a:pt x="145602" y="2811"/>
                    </a:lnTo>
                    <a:lnTo>
                      <a:pt x="145434" y="2769"/>
                    </a:lnTo>
                    <a:close/>
                    <a:moveTo>
                      <a:pt x="251783" y="3146"/>
                    </a:moveTo>
                    <a:lnTo>
                      <a:pt x="251615" y="3272"/>
                    </a:lnTo>
                    <a:lnTo>
                      <a:pt x="251490" y="3398"/>
                    </a:lnTo>
                    <a:lnTo>
                      <a:pt x="251448" y="3565"/>
                    </a:lnTo>
                    <a:lnTo>
                      <a:pt x="251448" y="3775"/>
                    </a:lnTo>
                    <a:lnTo>
                      <a:pt x="251573" y="3943"/>
                    </a:lnTo>
                    <a:lnTo>
                      <a:pt x="251699" y="4069"/>
                    </a:lnTo>
                    <a:lnTo>
                      <a:pt x="251909" y="4153"/>
                    </a:lnTo>
                    <a:lnTo>
                      <a:pt x="254928" y="4488"/>
                    </a:lnTo>
                    <a:lnTo>
                      <a:pt x="254970" y="4530"/>
                    </a:lnTo>
                    <a:lnTo>
                      <a:pt x="255180" y="4488"/>
                    </a:lnTo>
                    <a:lnTo>
                      <a:pt x="255306" y="4404"/>
                    </a:lnTo>
                    <a:lnTo>
                      <a:pt x="255431" y="4236"/>
                    </a:lnTo>
                    <a:lnTo>
                      <a:pt x="255473" y="4069"/>
                    </a:lnTo>
                    <a:lnTo>
                      <a:pt x="255473" y="3859"/>
                    </a:lnTo>
                    <a:lnTo>
                      <a:pt x="255390" y="3691"/>
                    </a:lnTo>
                    <a:lnTo>
                      <a:pt x="255222" y="3565"/>
                    </a:lnTo>
                    <a:lnTo>
                      <a:pt x="255054" y="3482"/>
                    </a:lnTo>
                    <a:lnTo>
                      <a:pt x="252035" y="3146"/>
                    </a:lnTo>
                    <a:close/>
                    <a:moveTo>
                      <a:pt x="139311" y="3356"/>
                    </a:moveTo>
                    <a:lnTo>
                      <a:pt x="136292" y="3649"/>
                    </a:lnTo>
                    <a:lnTo>
                      <a:pt x="136082" y="3691"/>
                    </a:lnTo>
                    <a:lnTo>
                      <a:pt x="135957" y="3817"/>
                    </a:lnTo>
                    <a:lnTo>
                      <a:pt x="135873" y="4027"/>
                    </a:lnTo>
                    <a:lnTo>
                      <a:pt x="135831" y="4194"/>
                    </a:lnTo>
                    <a:lnTo>
                      <a:pt x="135873" y="4404"/>
                    </a:lnTo>
                    <a:lnTo>
                      <a:pt x="135999" y="4530"/>
                    </a:lnTo>
                    <a:lnTo>
                      <a:pt x="136166" y="4614"/>
                    </a:lnTo>
                    <a:lnTo>
                      <a:pt x="136334" y="4656"/>
                    </a:lnTo>
                    <a:lnTo>
                      <a:pt x="136376" y="4656"/>
                    </a:lnTo>
                    <a:lnTo>
                      <a:pt x="139437" y="4362"/>
                    </a:lnTo>
                    <a:lnTo>
                      <a:pt x="139605" y="4320"/>
                    </a:lnTo>
                    <a:lnTo>
                      <a:pt x="139773" y="4194"/>
                    </a:lnTo>
                    <a:lnTo>
                      <a:pt x="139857" y="4027"/>
                    </a:lnTo>
                    <a:lnTo>
                      <a:pt x="139899" y="3817"/>
                    </a:lnTo>
                    <a:lnTo>
                      <a:pt x="139815" y="3607"/>
                    </a:lnTo>
                    <a:lnTo>
                      <a:pt x="139731" y="3482"/>
                    </a:lnTo>
                    <a:lnTo>
                      <a:pt x="139563" y="3398"/>
                    </a:lnTo>
                    <a:lnTo>
                      <a:pt x="139353" y="3356"/>
                    </a:lnTo>
                    <a:close/>
                    <a:moveTo>
                      <a:pt x="133273" y="3943"/>
                    </a:moveTo>
                    <a:lnTo>
                      <a:pt x="130211" y="4278"/>
                    </a:lnTo>
                    <a:lnTo>
                      <a:pt x="130044" y="4320"/>
                    </a:lnTo>
                    <a:lnTo>
                      <a:pt x="129876" y="4446"/>
                    </a:lnTo>
                    <a:lnTo>
                      <a:pt x="129792" y="4614"/>
                    </a:lnTo>
                    <a:lnTo>
                      <a:pt x="129750" y="4823"/>
                    </a:lnTo>
                    <a:lnTo>
                      <a:pt x="129834" y="5033"/>
                    </a:lnTo>
                    <a:lnTo>
                      <a:pt x="129918" y="5159"/>
                    </a:lnTo>
                    <a:lnTo>
                      <a:pt x="130086" y="5243"/>
                    </a:lnTo>
                    <a:lnTo>
                      <a:pt x="130295" y="5285"/>
                    </a:lnTo>
                    <a:lnTo>
                      <a:pt x="130337" y="5285"/>
                    </a:lnTo>
                    <a:lnTo>
                      <a:pt x="133357" y="4991"/>
                    </a:lnTo>
                    <a:lnTo>
                      <a:pt x="133566" y="4907"/>
                    </a:lnTo>
                    <a:lnTo>
                      <a:pt x="133692" y="4782"/>
                    </a:lnTo>
                    <a:lnTo>
                      <a:pt x="133776" y="4614"/>
                    </a:lnTo>
                    <a:lnTo>
                      <a:pt x="133818" y="4404"/>
                    </a:lnTo>
                    <a:lnTo>
                      <a:pt x="133776" y="4236"/>
                    </a:lnTo>
                    <a:lnTo>
                      <a:pt x="133650" y="4069"/>
                    </a:lnTo>
                    <a:lnTo>
                      <a:pt x="133482" y="3985"/>
                    </a:lnTo>
                    <a:lnTo>
                      <a:pt x="133315" y="3943"/>
                    </a:lnTo>
                    <a:close/>
                    <a:moveTo>
                      <a:pt x="257990" y="3859"/>
                    </a:moveTo>
                    <a:lnTo>
                      <a:pt x="257822" y="3901"/>
                    </a:lnTo>
                    <a:lnTo>
                      <a:pt x="257654" y="3985"/>
                    </a:lnTo>
                    <a:lnTo>
                      <a:pt x="257570" y="4153"/>
                    </a:lnTo>
                    <a:lnTo>
                      <a:pt x="257486" y="4320"/>
                    </a:lnTo>
                    <a:lnTo>
                      <a:pt x="257528" y="4530"/>
                    </a:lnTo>
                    <a:lnTo>
                      <a:pt x="257612" y="4698"/>
                    </a:lnTo>
                    <a:lnTo>
                      <a:pt x="257738" y="4823"/>
                    </a:lnTo>
                    <a:lnTo>
                      <a:pt x="257948" y="4907"/>
                    </a:lnTo>
                    <a:lnTo>
                      <a:pt x="260967" y="5285"/>
                    </a:lnTo>
                    <a:lnTo>
                      <a:pt x="261219" y="5285"/>
                    </a:lnTo>
                    <a:lnTo>
                      <a:pt x="261344" y="5159"/>
                    </a:lnTo>
                    <a:lnTo>
                      <a:pt x="261470" y="5033"/>
                    </a:lnTo>
                    <a:lnTo>
                      <a:pt x="261512" y="4865"/>
                    </a:lnTo>
                    <a:lnTo>
                      <a:pt x="261512" y="4656"/>
                    </a:lnTo>
                    <a:lnTo>
                      <a:pt x="261428" y="4488"/>
                    </a:lnTo>
                    <a:lnTo>
                      <a:pt x="261302" y="4362"/>
                    </a:lnTo>
                    <a:lnTo>
                      <a:pt x="261093" y="4278"/>
                    </a:lnTo>
                    <a:lnTo>
                      <a:pt x="258073" y="3901"/>
                    </a:lnTo>
                    <a:lnTo>
                      <a:pt x="257990" y="3859"/>
                    </a:lnTo>
                    <a:close/>
                    <a:moveTo>
                      <a:pt x="127192" y="4572"/>
                    </a:moveTo>
                    <a:lnTo>
                      <a:pt x="124173" y="4907"/>
                    </a:lnTo>
                    <a:lnTo>
                      <a:pt x="123963" y="4991"/>
                    </a:lnTo>
                    <a:lnTo>
                      <a:pt x="123837" y="5117"/>
                    </a:lnTo>
                    <a:lnTo>
                      <a:pt x="123711" y="5285"/>
                    </a:lnTo>
                    <a:lnTo>
                      <a:pt x="123711" y="5453"/>
                    </a:lnTo>
                    <a:lnTo>
                      <a:pt x="123753" y="5662"/>
                    </a:lnTo>
                    <a:lnTo>
                      <a:pt x="123879" y="5788"/>
                    </a:lnTo>
                    <a:lnTo>
                      <a:pt x="124047" y="5914"/>
                    </a:lnTo>
                    <a:lnTo>
                      <a:pt x="124257" y="5914"/>
                    </a:lnTo>
                    <a:lnTo>
                      <a:pt x="127318" y="5620"/>
                    </a:lnTo>
                    <a:lnTo>
                      <a:pt x="127486" y="5536"/>
                    </a:lnTo>
                    <a:lnTo>
                      <a:pt x="127653" y="5411"/>
                    </a:lnTo>
                    <a:lnTo>
                      <a:pt x="127737" y="5243"/>
                    </a:lnTo>
                    <a:lnTo>
                      <a:pt x="127737" y="5033"/>
                    </a:lnTo>
                    <a:lnTo>
                      <a:pt x="127695" y="4865"/>
                    </a:lnTo>
                    <a:lnTo>
                      <a:pt x="127569" y="4740"/>
                    </a:lnTo>
                    <a:lnTo>
                      <a:pt x="127444" y="4614"/>
                    </a:lnTo>
                    <a:lnTo>
                      <a:pt x="127234" y="4572"/>
                    </a:lnTo>
                    <a:close/>
                    <a:moveTo>
                      <a:pt x="264028" y="4698"/>
                    </a:moveTo>
                    <a:lnTo>
                      <a:pt x="263861" y="4740"/>
                    </a:lnTo>
                    <a:lnTo>
                      <a:pt x="263693" y="4823"/>
                    </a:lnTo>
                    <a:lnTo>
                      <a:pt x="263609" y="4949"/>
                    </a:lnTo>
                    <a:lnTo>
                      <a:pt x="263525" y="5159"/>
                    </a:lnTo>
                    <a:lnTo>
                      <a:pt x="263567" y="5327"/>
                    </a:lnTo>
                    <a:lnTo>
                      <a:pt x="263651" y="5536"/>
                    </a:lnTo>
                    <a:lnTo>
                      <a:pt x="263777" y="5662"/>
                    </a:lnTo>
                    <a:lnTo>
                      <a:pt x="263986" y="5704"/>
                    </a:lnTo>
                    <a:lnTo>
                      <a:pt x="266964" y="6165"/>
                    </a:lnTo>
                    <a:lnTo>
                      <a:pt x="267048" y="6165"/>
                    </a:lnTo>
                    <a:lnTo>
                      <a:pt x="267257" y="6123"/>
                    </a:lnTo>
                    <a:lnTo>
                      <a:pt x="267383" y="6040"/>
                    </a:lnTo>
                    <a:lnTo>
                      <a:pt x="267509" y="5914"/>
                    </a:lnTo>
                    <a:lnTo>
                      <a:pt x="267551" y="5746"/>
                    </a:lnTo>
                    <a:lnTo>
                      <a:pt x="267551" y="5536"/>
                    </a:lnTo>
                    <a:lnTo>
                      <a:pt x="267467" y="5369"/>
                    </a:lnTo>
                    <a:lnTo>
                      <a:pt x="267341" y="5243"/>
                    </a:lnTo>
                    <a:lnTo>
                      <a:pt x="267132" y="5159"/>
                    </a:lnTo>
                    <a:lnTo>
                      <a:pt x="264112" y="4698"/>
                    </a:lnTo>
                    <a:close/>
                    <a:moveTo>
                      <a:pt x="121111" y="5243"/>
                    </a:moveTo>
                    <a:lnTo>
                      <a:pt x="118092" y="5578"/>
                    </a:lnTo>
                    <a:lnTo>
                      <a:pt x="117882" y="5620"/>
                    </a:lnTo>
                    <a:lnTo>
                      <a:pt x="117756" y="5746"/>
                    </a:lnTo>
                    <a:lnTo>
                      <a:pt x="117673" y="5914"/>
                    </a:lnTo>
                    <a:lnTo>
                      <a:pt x="117631" y="6123"/>
                    </a:lnTo>
                    <a:lnTo>
                      <a:pt x="117715" y="6291"/>
                    </a:lnTo>
                    <a:lnTo>
                      <a:pt x="117798" y="6459"/>
                    </a:lnTo>
                    <a:lnTo>
                      <a:pt x="117966" y="6543"/>
                    </a:lnTo>
                    <a:lnTo>
                      <a:pt x="118134" y="6585"/>
                    </a:lnTo>
                    <a:lnTo>
                      <a:pt x="118218" y="6585"/>
                    </a:lnTo>
                    <a:lnTo>
                      <a:pt x="121237" y="6249"/>
                    </a:lnTo>
                    <a:lnTo>
                      <a:pt x="121447" y="6165"/>
                    </a:lnTo>
                    <a:lnTo>
                      <a:pt x="121573" y="6082"/>
                    </a:lnTo>
                    <a:lnTo>
                      <a:pt x="121657" y="5872"/>
                    </a:lnTo>
                    <a:lnTo>
                      <a:pt x="121698" y="5704"/>
                    </a:lnTo>
                    <a:lnTo>
                      <a:pt x="121615" y="5494"/>
                    </a:lnTo>
                    <a:lnTo>
                      <a:pt x="121531" y="5369"/>
                    </a:lnTo>
                    <a:lnTo>
                      <a:pt x="121363" y="5285"/>
                    </a:lnTo>
                    <a:lnTo>
                      <a:pt x="121195" y="5243"/>
                    </a:lnTo>
                    <a:close/>
                    <a:moveTo>
                      <a:pt x="270067" y="5620"/>
                    </a:moveTo>
                    <a:lnTo>
                      <a:pt x="269899" y="5662"/>
                    </a:lnTo>
                    <a:lnTo>
                      <a:pt x="269732" y="5746"/>
                    </a:lnTo>
                    <a:lnTo>
                      <a:pt x="269648" y="5872"/>
                    </a:lnTo>
                    <a:lnTo>
                      <a:pt x="269564" y="6040"/>
                    </a:lnTo>
                    <a:lnTo>
                      <a:pt x="269564" y="6249"/>
                    </a:lnTo>
                    <a:lnTo>
                      <a:pt x="269648" y="6417"/>
                    </a:lnTo>
                    <a:lnTo>
                      <a:pt x="269815" y="6543"/>
                    </a:lnTo>
                    <a:lnTo>
                      <a:pt x="269983" y="6627"/>
                    </a:lnTo>
                    <a:lnTo>
                      <a:pt x="273003" y="7088"/>
                    </a:lnTo>
                    <a:lnTo>
                      <a:pt x="273254" y="7088"/>
                    </a:lnTo>
                    <a:lnTo>
                      <a:pt x="273422" y="7004"/>
                    </a:lnTo>
                    <a:lnTo>
                      <a:pt x="273506" y="6836"/>
                    </a:lnTo>
                    <a:lnTo>
                      <a:pt x="273590" y="6669"/>
                    </a:lnTo>
                    <a:lnTo>
                      <a:pt x="273590" y="6459"/>
                    </a:lnTo>
                    <a:lnTo>
                      <a:pt x="273506" y="6291"/>
                    </a:lnTo>
                    <a:lnTo>
                      <a:pt x="273338" y="6165"/>
                    </a:lnTo>
                    <a:lnTo>
                      <a:pt x="273170" y="6082"/>
                    </a:lnTo>
                    <a:lnTo>
                      <a:pt x="270151" y="5620"/>
                    </a:lnTo>
                    <a:close/>
                    <a:moveTo>
                      <a:pt x="115073" y="5872"/>
                    </a:moveTo>
                    <a:lnTo>
                      <a:pt x="112011" y="6207"/>
                    </a:lnTo>
                    <a:lnTo>
                      <a:pt x="111844" y="6249"/>
                    </a:lnTo>
                    <a:lnTo>
                      <a:pt x="111676" y="6375"/>
                    </a:lnTo>
                    <a:lnTo>
                      <a:pt x="111592" y="6543"/>
                    </a:lnTo>
                    <a:lnTo>
                      <a:pt x="111550" y="6753"/>
                    </a:lnTo>
                    <a:lnTo>
                      <a:pt x="111634" y="6920"/>
                    </a:lnTo>
                    <a:lnTo>
                      <a:pt x="111718" y="7088"/>
                    </a:lnTo>
                    <a:lnTo>
                      <a:pt x="111885" y="7172"/>
                    </a:lnTo>
                    <a:lnTo>
                      <a:pt x="112095" y="7214"/>
                    </a:lnTo>
                    <a:lnTo>
                      <a:pt x="112137" y="7214"/>
                    </a:lnTo>
                    <a:lnTo>
                      <a:pt x="115156" y="6878"/>
                    </a:lnTo>
                    <a:lnTo>
                      <a:pt x="115366" y="6836"/>
                    </a:lnTo>
                    <a:lnTo>
                      <a:pt x="115492" y="6711"/>
                    </a:lnTo>
                    <a:lnTo>
                      <a:pt x="115618" y="6543"/>
                    </a:lnTo>
                    <a:lnTo>
                      <a:pt x="115618" y="6333"/>
                    </a:lnTo>
                    <a:lnTo>
                      <a:pt x="115576" y="6165"/>
                    </a:lnTo>
                    <a:lnTo>
                      <a:pt x="115450" y="5998"/>
                    </a:lnTo>
                    <a:lnTo>
                      <a:pt x="115282" y="5914"/>
                    </a:lnTo>
                    <a:lnTo>
                      <a:pt x="115115" y="5872"/>
                    </a:lnTo>
                    <a:close/>
                    <a:moveTo>
                      <a:pt x="108992" y="6501"/>
                    </a:moveTo>
                    <a:lnTo>
                      <a:pt x="105931" y="6836"/>
                    </a:lnTo>
                    <a:lnTo>
                      <a:pt x="105763" y="6878"/>
                    </a:lnTo>
                    <a:lnTo>
                      <a:pt x="105595" y="7004"/>
                    </a:lnTo>
                    <a:lnTo>
                      <a:pt x="105511" y="7172"/>
                    </a:lnTo>
                    <a:lnTo>
                      <a:pt x="105511" y="7382"/>
                    </a:lnTo>
                    <a:lnTo>
                      <a:pt x="105553" y="7549"/>
                    </a:lnTo>
                    <a:lnTo>
                      <a:pt x="105679" y="7717"/>
                    </a:lnTo>
                    <a:lnTo>
                      <a:pt x="105805" y="7801"/>
                    </a:lnTo>
                    <a:lnTo>
                      <a:pt x="106014" y="7843"/>
                    </a:lnTo>
                    <a:lnTo>
                      <a:pt x="106056" y="7843"/>
                    </a:lnTo>
                    <a:lnTo>
                      <a:pt x="109076" y="7507"/>
                    </a:lnTo>
                    <a:lnTo>
                      <a:pt x="109285" y="7465"/>
                    </a:lnTo>
                    <a:lnTo>
                      <a:pt x="109453" y="7340"/>
                    </a:lnTo>
                    <a:lnTo>
                      <a:pt x="109537" y="7172"/>
                    </a:lnTo>
                    <a:lnTo>
                      <a:pt x="109537" y="6962"/>
                    </a:lnTo>
                    <a:lnTo>
                      <a:pt x="109495" y="6794"/>
                    </a:lnTo>
                    <a:lnTo>
                      <a:pt x="109369" y="6627"/>
                    </a:lnTo>
                    <a:lnTo>
                      <a:pt x="109244" y="6543"/>
                    </a:lnTo>
                    <a:lnTo>
                      <a:pt x="109034" y="6501"/>
                    </a:lnTo>
                    <a:close/>
                    <a:moveTo>
                      <a:pt x="102911" y="7130"/>
                    </a:moveTo>
                    <a:lnTo>
                      <a:pt x="99892" y="7423"/>
                    </a:lnTo>
                    <a:lnTo>
                      <a:pt x="99682" y="7507"/>
                    </a:lnTo>
                    <a:lnTo>
                      <a:pt x="99514" y="7633"/>
                    </a:lnTo>
                    <a:lnTo>
                      <a:pt x="99431" y="7801"/>
                    </a:lnTo>
                    <a:lnTo>
                      <a:pt x="99431" y="7969"/>
                    </a:lnTo>
                    <a:lnTo>
                      <a:pt x="99473" y="8178"/>
                    </a:lnTo>
                    <a:lnTo>
                      <a:pt x="99598" y="8304"/>
                    </a:lnTo>
                    <a:lnTo>
                      <a:pt x="99724" y="8430"/>
                    </a:lnTo>
                    <a:lnTo>
                      <a:pt x="99976" y="8430"/>
                    </a:lnTo>
                    <a:lnTo>
                      <a:pt x="102995" y="8136"/>
                    </a:lnTo>
                    <a:lnTo>
                      <a:pt x="103205" y="8094"/>
                    </a:lnTo>
                    <a:lnTo>
                      <a:pt x="103373" y="7969"/>
                    </a:lnTo>
                    <a:lnTo>
                      <a:pt x="103456" y="7801"/>
                    </a:lnTo>
                    <a:lnTo>
                      <a:pt x="103456" y="7591"/>
                    </a:lnTo>
                    <a:lnTo>
                      <a:pt x="103414" y="7423"/>
                    </a:lnTo>
                    <a:lnTo>
                      <a:pt x="103289" y="7256"/>
                    </a:lnTo>
                    <a:lnTo>
                      <a:pt x="103163" y="7172"/>
                    </a:lnTo>
                    <a:lnTo>
                      <a:pt x="102953" y="7130"/>
                    </a:lnTo>
                    <a:close/>
                    <a:moveTo>
                      <a:pt x="96831" y="7717"/>
                    </a:moveTo>
                    <a:lnTo>
                      <a:pt x="93811" y="8011"/>
                    </a:lnTo>
                    <a:lnTo>
                      <a:pt x="93602" y="8053"/>
                    </a:lnTo>
                    <a:lnTo>
                      <a:pt x="93434" y="8178"/>
                    </a:lnTo>
                    <a:lnTo>
                      <a:pt x="93350" y="8346"/>
                    </a:lnTo>
                    <a:lnTo>
                      <a:pt x="93350" y="8556"/>
                    </a:lnTo>
                    <a:lnTo>
                      <a:pt x="93392" y="8723"/>
                    </a:lnTo>
                    <a:lnTo>
                      <a:pt x="93518" y="8891"/>
                    </a:lnTo>
                    <a:lnTo>
                      <a:pt x="93643" y="8975"/>
                    </a:lnTo>
                    <a:lnTo>
                      <a:pt x="93853" y="9017"/>
                    </a:lnTo>
                    <a:lnTo>
                      <a:pt x="93895" y="9017"/>
                    </a:lnTo>
                    <a:lnTo>
                      <a:pt x="96914" y="8723"/>
                    </a:lnTo>
                    <a:lnTo>
                      <a:pt x="97124" y="8682"/>
                    </a:lnTo>
                    <a:lnTo>
                      <a:pt x="97292" y="8556"/>
                    </a:lnTo>
                    <a:lnTo>
                      <a:pt x="97376" y="8388"/>
                    </a:lnTo>
                    <a:lnTo>
                      <a:pt x="97376" y="8178"/>
                    </a:lnTo>
                    <a:lnTo>
                      <a:pt x="97334" y="8011"/>
                    </a:lnTo>
                    <a:lnTo>
                      <a:pt x="97208" y="7843"/>
                    </a:lnTo>
                    <a:lnTo>
                      <a:pt x="97082" y="7759"/>
                    </a:lnTo>
                    <a:lnTo>
                      <a:pt x="96872" y="7717"/>
                    </a:lnTo>
                    <a:close/>
                    <a:moveTo>
                      <a:pt x="276106" y="6585"/>
                    </a:moveTo>
                    <a:lnTo>
                      <a:pt x="275896" y="6627"/>
                    </a:lnTo>
                    <a:lnTo>
                      <a:pt x="275770" y="6711"/>
                    </a:lnTo>
                    <a:lnTo>
                      <a:pt x="275644" y="6836"/>
                    </a:lnTo>
                    <a:lnTo>
                      <a:pt x="275603" y="7004"/>
                    </a:lnTo>
                    <a:lnTo>
                      <a:pt x="275603" y="7130"/>
                    </a:lnTo>
                    <a:lnTo>
                      <a:pt x="275603" y="7256"/>
                    </a:lnTo>
                    <a:lnTo>
                      <a:pt x="275644" y="7382"/>
                    </a:lnTo>
                    <a:lnTo>
                      <a:pt x="275728" y="7465"/>
                    </a:lnTo>
                    <a:lnTo>
                      <a:pt x="274638" y="8640"/>
                    </a:lnTo>
                    <a:lnTo>
                      <a:pt x="274554" y="8807"/>
                    </a:lnTo>
                    <a:lnTo>
                      <a:pt x="274512" y="9017"/>
                    </a:lnTo>
                    <a:lnTo>
                      <a:pt x="274554" y="9185"/>
                    </a:lnTo>
                    <a:lnTo>
                      <a:pt x="274680" y="9353"/>
                    </a:lnTo>
                    <a:lnTo>
                      <a:pt x="274848" y="9436"/>
                    </a:lnTo>
                    <a:lnTo>
                      <a:pt x="275015" y="9478"/>
                    </a:lnTo>
                    <a:lnTo>
                      <a:pt x="275225" y="9436"/>
                    </a:lnTo>
                    <a:lnTo>
                      <a:pt x="275393" y="9311"/>
                    </a:lnTo>
                    <a:lnTo>
                      <a:pt x="277070" y="7549"/>
                    </a:lnTo>
                    <a:lnTo>
                      <a:pt x="277154" y="7423"/>
                    </a:lnTo>
                    <a:lnTo>
                      <a:pt x="277196" y="7298"/>
                    </a:lnTo>
                    <a:lnTo>
                      <a:pt x="277196" y="7172"/>
                    </a:lnTo>
                    <a:lnTo>
                      <a:pt x="277196" y="7046"/>
                    </a:lnTo>
                    <a:lnTo>
                      <a:pt x="277112" y="6920"/>
                    </a:lnTo>
                    <a:lnTo>
                      <a:pt x="277028" y="6794"/>
                    </a:lnTo>
                    <a:lnTo>
                      <a:pt x="276903" y="6753"/>
                    </a:lnTo>
                    <a:lnTo>
                      <a:pt x="276777" y="6711"/>
                    </a:lnTo>
                    <a:lnTo>
                      <a:pt x="276190" y="6585"/>
                    </a:lnTo>
                    <a:close/>
                    <a:moveTo>
                      <a:pt x="90750" y="8262"/>
                    </a:moveTo>
                    <a:lnTo>
                      <a:pt x="87731" y="8514"/>
                    </a:lnTo>
                    <a:lnTo>
                      <a:pt x="87521" y="8598"/>
                    </a:lnTo>
                    <a:lnTo>
                      <a:pt x="87353" y="8723"/>
                    </a:lnTo>
                    <a:lnTo>
                      <a:pt x="87269" y="8891"/>
                    </a:lnTo>
                    <a:lnTo>
                      <a:pt x="87227" y="9101"/>
                    </a:lnTo>
                    <a:lnTo>
                      <a:pt x="87311" y="9269"/>
                    </a:lnTo>
                    <a:lnTo>
                      <a:pt x="87395" y="9394"/>
                    </a:lnTo>
                    <a:lnTo>
                      <a:pt x="87563" y="9520"/>
                    </a:lnTo>
                    <a:lnTo>
                      <a:pt x="87772" y="9562"/>
                    </a:lnTo>
                    <a:lnTo>
                      <a:pt x="87814" y="9562"/>
                    </a:lnTo>
                    <a:lnTo>
                      <a:pt x="90834" y="9269"/>
                    </a:lnTo>
                    <a:lnTo>
                      <a:pt x="91043" y="9227"/>
                    </a:lnTo>
                    <a:lnTo>
                      <a:pt x="91169" y="9101"/>
                    </a:lnTo>
                    <a:lnTo>
                      <a:pt x="91295" y="8933"/>
                    </a:lnTo>
                    <a:lnTo>
                      <a:pt x="91295" y="8723"/>
                    </a:lnTo>
                    <a:lnTo>
                      <a:pt x="91253" y="8556"/>
                    </a:lnTo>
                    <a:lnTo>
                      <a:pt x="91127" y="8388"/>
                    </a:lnTo>
                    <a:lnTo>
                      <a:pt x="91001" y="8304"/>
                    </a:lnTo>
                    <a:lnTo>
                      <a:pt x="90792" y="8262"/>
                    </a:lnTo>
                    <a:close/>
                    <a:moveTo>
                      <a:pt x="2391" y="8304"/>
                    </a:moveTo>
                    <a:lnTo>
                      <a:pt x="2224" y="8346"/>
                    </a:lnTo>
                    <a:lnTo>
                      <a:pt x="2056" y="8430"/>
                    </a:lnTo>
                    <a:lnTo>
                      <a:pt x="1930" y="8556"/>
                    </a:lnTo>
                    <a:lnTo>
                      <a:pt x="1888" y="8765"/>
                    </a:lnTo>
                    <a:lnTo>
                      <a:pt x="1888" y="8975"/>
                    </a:lnTo>
                    <a:lnTo>
                      <a:pt x="2014" y="9143"/>
                    </a:lnTo>
                    <a:lnTo>
                      <a:pt x="2140" y="9269"/>
                    </a:lnTo>
                    <a:lnTo>
                      <a:pt x="2349" y="9311"/>
                    </a:lnTo>
                    <a:lnTo>
                      <a:pt x="5369" y="9604"/>
                    </a:lnTo>
                    <a:lnTo>
                      <a:pt x="5620" y="9604"/>
                    </a:lnTo>
                    <a:lnTo>
                      <a:pt x="5788" y="9478"/>
                    </a:lnTo>
                    <a:lnTo>
                      <a:pt x="5872" y="9353"/>
                    </a:lnTo>
                    <a:lnTo>
                      <a:pt x="5914" y="9143"/>
                    </a:lnTo>
                    <a:lnTo>
                      <a:pt x="5914" y="8975"/>
                    </a:lnTo>
                    <a:lnTo>
                      <a:pt x="5830" y="8807"/>
                    </a:lnTo>
                    <a:lnTo>
                      <a:pt x="5662" y="8682"/>
                    </a:lnTo>
                    <a:lnTo>
                      <a:pt x="5495" y="8598"/>
                    </a:lnTo>
                    <a:lnTo>
                      <a:pt x="2433" y="8304"/>
                    </a:lnTo>
                    <a:close/>
                    <a:moveTo>
                      <a:pt x="84669" y="8765"/>
                    </a:moveTo>
                    <a:lnTo>
                      <a:pt x="81608" y="9017"/>
                    </a:lnTo>
                    <a:lnTo>
                      <a:pt x="81440" y="9059"/>
                    </a:lnTo>
                    <a:lnTo>
                      <a:pt x="81272" y="9185"/>
                    </a:lnTo>
                    <a:lnTo>
                      <a:pt x="81189" y="9353"/>
                    </a:lnTo>
                    <a:lnTo>
                      <a:pt x="81147" y="9562"/>
                    </a:lnTo>
                    <a:lnTo>
                      <a:pt x="81189" y="9730"/>
                    </a:lnTo>
                    <a:lnTo>
                      <a:pt x="81314" y="9898"/>
                    </a:lnTo>
                    <a:lnTo>
                      <a:pt x="81482" y="9982"/>
                    </a:lnTo>
                    <a:lnTo>
                      <a:pt x="81650" y="10023"/>
                    </a:lnTo>
                    <a:lnTo>
                      <a:pt x="81692" y="10023"/>
                    </a:lnTo>
                    <a:lnTo>
                      <a:pt x="84753" y="9814"/>
                    </a:lnTo>
                    <a:lnTo>
                      <a:pt x="84963" y="9730"/>
                    </a:lnTo>
                    <a:lnTo>
                      <a:pt x="85089" y="9604"/>
                    </a:lnTo>
                    <a:lnTo>
                      <a:pt x="85172" y="9436"/>
                    </a:lnTo>
                    <a:lnTo>
                      <a:pt x="85214" y="9227"/>
                    </a:lnTo>
                    <a:lnTo>
                      <a:pt x="85172" y="9059"/>
                    </a:lnTo>
                    <a:lnTo>
                      <a:pt x="85047" y="8891"/>
                    </a:lnTo>
                    <a:lnTo>
                      <a:pt x="84879" y="8807"/>
                    </a:lnTo>
                    <a:lnTo>
                      <a:pt x="84711" y="8765"/>
                    </a:lnTo>
                    <a:close/>
                    <a:moveTo>
                      <a:pt x="8472" y="8891"/>
                    </a:moveTo>
                    <a:lnTo>
                      <a:pt x="8304" y="8933"/>
                    </a:lnTo>
                    <a:lnTo>
                      <a:pt x="8137" y="9017"/>
                    </a:lnTo>
                    <a:lnTo>
                      <a:pt x="8011" y="9185"/>
                    </a:lnTo>
                    <a:lnTo>
                      <a:pt x="7969" y="9353"/>
                    </a:lnTo>
                    <a:lnTo>
                      <a:pt x="7969" y="9562"/>
                    </a:lnTo>
                    <a:lnTo>
                      <a:pt x="8095" y="9730"/>
                    </a:lnTo>
                    <a:lnTo>
                      <a:pt x="8220" y="9856"/>
                    </a:lnTo>
                    <a:lnTo>
                      <a:pt x="8430" y="9898"/>
                    </a:lnTo>
                    <a:lnTo>
                      <a:pt x="11449" y="10149"/>
                    </a:lnTo>
                    <a:lnTo>
                      <a:pt x="11491" y="10149"/>
                    </a:lnTo>
                    <a:lnTo>
                      <a:pt x="11701" y="10107"/>
                    </a:lnTo>
                    <a:lnTo>
                      <a:pt x="11869" y="10023"/>
                    </a:lnTo>
                    <a:lnTo>
                      <a:pt x="11953" y="9898"/>
                    </a:lnTo>
                    <a:lnTo>
                      <a:pt x="11995" y="9688"/>
                    </a:lnTo>
                    <a:lnTo>
                      <a:pt x="11995" y="9478"/>
                    </a:lnTo>
                    <a:lnTo>
                      <a:pt x="11911" y="9311"/>
                    </a:lnTo>
                    <a:lnTo>
                      <a:pt x="11743" y="9185"/>
                    </a:lnTo>
                    <a:lnTo>
                      <a:pt x="11533" y="9143"/>
                    </a:lnTo>
                    <a:lnTo>
                      <a:pt x="8514" y="8891"/>
                    </a:lnTo>
                    <a:close/>
                    <a:moveTo>
                      <a:pt x="78589" y="9227"/>
                    </a:moveTo>
                    <a:lnTo>
                      <a:pt x="75527" y="9436"/>
                    </a:lnTo>
                    <a:lnTo>
                      <a:pt x="75359" y="9478"/>
                    </a:lnTo>
                    <a:lnTo>
                      <a:pt x="75192" y="9604"/>
                    </a:lnTo>
                    <a:lnTo>
                      <a:pt x="75066" y="9772"/>
                    </a:lnTo>
                    <a:lnTo>
                      <a:pt x="75066" y="9982"/>
                    </a:lnTo>
                    <a:lnTo>
                      <a:pt x="75108" y="10149"/>
                    </a:lnTo>
                    <a:lnTo>
                      <a:pt x="75234" y="10317"/>
                    </a:lnTo>
                    <a:lnTo>
                      <a:pt x="75359" y="10401"/>
                    </a:lnTo>
                    <a:lnTo>
                      <a:pt x="75569" y="10443"/>
                    </a:lnTo>
                    <a:lnTo>
                      <a:pt x="75611" y="10443"/>
                    </a:lnTo>
                    <a:lnTo>
                      <a:pt x="78630" y="10233"/>
                    </a:lnTo>
                    <a:lnTo>
                      <a:pt x="78840" y="10191"/>
                    </a:lnTo>
                    <a:lnTo>
                      <a:pt x="79008" y="10065"/>
                    </a:lnTo>
                    <a:lnTo>
                      <a:pt x="79092" y="9898"/>
                    </a:lnTo>
                    <a:lnTo>
                      <a:pt x="79134" y="9688"/>
                    </a:lnTo>
                    <a:lnTo>
                      <a:pt x="79092" y="9520"/>
                    </a:lnTo>
                    <a:lnTo>
                      <a:pt x="78966" y="9353"/>
                    </a:lnTo>
                    <a:lnTo>
                      <a:pt x="78798" y="9269"/>
                    </a:lnTo>
                    <a:lnTo>
                      <a:pt x="78589" y="9227"/>
                    </a:lnTo>
                    <a:close/>
                    <a:moveTo>
                      <a:pt x="14553" y="9394"/>
                    </a:moveTo>
                    <a:lnTo>
                      <a:pt x="14343" y="9436"/>
                    </a:lnTo>
                    <a:lnTo>
                      <a:pt x="14217" y="9520"/>
                    </a:lnTo>
                    <a:lnTo>
                      <a:pt x="14091" y="9688"/>
                    </a:lnTo>
                    <a:lnTo>
                      <a:pt x="14049" y="9856"/>
                    </a:lnTo>
                    <a:lnTo>
                      <a:pt x="14049" y="10065"/>
                    </a:lnTo>
                    <a:lnTo>
                      <a:pt x="14175" y="10233"/>
                    </a:lnTo>
                    <a:lnTo>
                      <a:pt x="14301" y="10359"/>
                    </a:lnTo>
                    <a:lnTo>
                      <a:pt x="14511" y="10401"/>
                    </a:lnTo>
                    <a:lnTo>
                      <a:pt x="17572" y="10611"/>
                    </a:lnTo>
                    <a:lnTo>
                      <a:pt x="17614" y="10611"/>
                    </a:lnTo>
                    <a:lnTo>
                      <a:pt x="17782" y="10569"/>
                    </a:lnTo>
                    <a:lnTo>
                      <a:pt x="17949" y="10485"/>
                    </a:lnTo>
                    <a:lnTo>
                      <a:pt x="18033" y="10317"/>
                    </a:lnTo>
                    <a:lnTo>
                      <a:pt x="18117" y="10149"/>
                    </a:lnTo>
                    <a:lnTo>
                      <a:pt x="18075" y="9940"/>
                    </a:lnTo>
                    <a:lnTo>
                      <a:pt x="17991" y="9772"/>
                    </a:lnTo>
                    <a:lnTo>
                      <a:pt x="17824" y="9646"/>
                    </a:lnTo>
                    <a:lnTo>
                      <a:pt x="17614" y="9604"/>
                    </a:lnTo>
                    <a:lnTo>
                      <a:pt x="14595" y="9394"/>
                    </a:lnTo>
                    <a:close/>
                    <a:moveTo>
                      <a:pt x="72508" y="9646"/>
                    </a:moveTo>
                    <a:lnTo>
                      <a:pt x="69447" y="9814"/>
                    </a:lnTo>
                    <a:lnTo>
                      <a:pt x="69237" y="9856"/>
                    </a:lnTo>
                    <a:lnTo>
                      <a:pt x="69069" y="9982"/>
                    </a:lnTo>
                    <a:lnTo>
                      <a:pt x="68985" y="10149"/>
                    </a:lnTo>
                    <a:lnTo>
                      <a:pt x="68943" y="10317"/>
                    </a:lnTo>
                    <a:lnTo>
                      <a:pt x="68985" y="10527"/>
                    </a:lnTo>
                    <a:lnTo>
                      <a:pt x="69111" y="10694"/>
                    </a:lnTo>
                    <a:lnTo>
                      <a:pt x="69279" y="10778"/>
                    </a:lnTo>
                    <a:lnTo>
                      <a:pt x="69447" y="10820"/>
                    </a:lnTo>
                    <a:lnTo>
                      <a:pt x="69488" y="10820"/>
                    </a:lnTo>
                    <a:lnTo>
                      <a:pt x="72550" y="10653"/>
                    </a:lnTo>
                    <a:lnTo>
                      <a:pt x="72759" y="10611"/>
                    </a:lnTo>
                    <a:lnTo>
                      <a:pt x="72885" y="10485"/>
                    </a:lnTo>
                    <a:lnTo>
                      <a:pt x="73011" y="10317"/>
                    </a:lnTo>
                    <a:lnTo>
                      <a:pt x="73011" y="10107"/>
                    </a:lnTo>
                    <a:lnTo>
                      <a:pt x="72969" y="9898"/>
                    </a:lnTo>
                    <a:lnTo>
                      <a:pt x="72885" y="9772"/>
                    </a:lnTo>
                    <a:lnTo>
                      <a:pt x="72718" y="9646"/>
                    </a:lnTo>
                    <a:close/>
                    <a:moveTo>
                      <a:pt x="20633" y="9772"/>
                    </a:moveTo>
                    <a:lnTo>
                      <a:pt x="20424" y="9814"/>
                    </a:lnTo>
                    <a:lnTo>
                      <a:pt x="20298" y="9940"/>
                    </a:lnTo>
                    <a:lnTo>
                      <a:pt x="20172" y="10065"/>
                    </a:lnTo>
                    <a:lnTo>
                      <a:pt x="20130" y="10275"/>
                    </a:lnTo>
                    <a:lnTo>
                      <a:pt x="20172" y="10485"/>
                    </a:lnTo>
                    <a:lnTo>
                      <a:pt x="20256" y="10653"/>
                    </a:lnTo>
                    <a:lnTo>
                      <a:pt x="20424" y="10736"/>
                    </a:lnTo>
                    <a:lnTo>
                      <a:pt x="20591" y="10820"/>
                    </a:lnTo>
                    <a:lnTo>
                      <a:pt x="23653" y="10988"/>
                    </a:lnTo>
                    <a:lnTo>
                      <a:pt x="23695" y="10988"/>
                    </a:lnTo>
                    <a:lnTo>
                      <a:pt x="23862" y="10946"/>
                    </a:lnTo>
                    <a:lnTo>
                      <a:pt x="24030" y="10820"/>
                    </a:lnTo>
                    <a:lnTo>
                      <a:pt x="24156" y="10694"/>
                    </a:lnTo>
                    <a:lnTo>
                      <a:pt x="24198" y="10485"/>
                    </a:lnTo>
                    <a:lnTo>
                      <a:pt x="24156" y="10275"/>
                    </a:lnTo>
                    <a:lnTo>
                      <a:pt x="24072" y="10107"/>
                    </a:lnTo>
                    <a:lnTo>
                      <a:pt x="23904" y="10023"/>
                    </a:lnTo>
                    <a:lnTo>
                      <a:pt x="23695" y="9940"/>
                    </a:lnTo>
                    <a:lnTo>
                      <a:pt x="20675" y="9772"/>
                    </a:lnTo>
                    <a:close/>
                    <a:moveTo>
                      <a:pt x="66385" y="9940"/>
                    </a:moveTo>
                    <a:lnTo>
                      <a:pt x="63324" y="10107"/>
                    </a:lnTo>
                    <a:lnTo>
                      <a:pt x="63156" y="10149"/>
                    </a:lnTo>
                    <a:lnTo>
                      <a:pt x="62988" y="10233"/>
                    </a:lnTo>
                    <a:lnTo>
                      <a:pt x="62905" y="10401"/>
                    </a:lnTo>
                    <a:lnTo>
                      <a:pt x="62863" y="10611"/>
                    </a:lnTo>
                    <a:lnTo>
                      <a:pt x="62905" y="10820"/>
                    </a:lnTo>
                    <a:lnTo>
                      <a:pt x="63030" y="10946"/>
                    </a:lnTo>
                    <a:lnTo>
                      <a:pt x="63156" y="11072"/>
                    </a:lnTo>
                    <a:lnTo>
                      <a:pt x="63366" y="11114"/>
                    </a:lnTo>
                    <a:lnTo>
                      <a:pt x="66427" y="10988"/>
                    </a:lnTo>
                    <a:lnTo>
                      <a:pt x="66637" y="10904"/>
                    </a:lnTo>
                    <a:lnTo>
                      <a:pt x="66805" y="10820"/>
                    </a:lnTo>
                    <a:lnTo>
                      <a:pt x="66888" y="10653"/>
                    </a:lnTo>
                    <a:lnTo>
                      <a:pt x="66930" y="10443"/>
                    </a:lnTo>
                    <a:lnTo>
                      <a:pt x="66888" y="10233"/>
                    </a:lnTo>
                    <a:lnTo>
                      <a:pt x="66763" y="10107"/>
                    </a:lnTo>
                    <a:lnTo>
                      <a:pt x="66595" y="9982"/>
                    </a:lnTo>
                    <a:lnTo>
                      <a:pt x="66427" y="9940"/>
                    </a:lnTo>
                    <a:close/>
                    <a:moveTo>
                      <a:pt x="26756" y="10107"/>
                    </a:moveTo>
                    <a:lnTo>
                      <a:pt x="26546" y="10149"/>
                    </a:lnTo>
                    <a:lnTo>
                      <a:pt x="26379" y="10233"/>
                    </a:lnTo>
                    <a:lnTo>
                      <a:pt x="26253" y="10401"/>
                    </a:lnTo>
                    <a:lnTo>
                      <a:pt x="26211" y="10569"/>
                    </a:lnTo>
                    <a:lnTo>
                      <a:pt x="26253" y="10778"/>
                    </a:lnTo>
                    <a:lnTo>
                      <a:pt x="26337" y="10946"/>
                    </a:lnTo>
                    <a:lnTo>
                      <a:pt x="26504" y="11072"/>
                    </a:lnTo>
                    <a:lnTo>
                      <a:pt x="26714" y="11114"/>
                    </a:lnTo>
                    <a:lnTo>
                      <a:pt x="29775" y="11240"/>
                    </a:lnTo>
                    <a:lnTo>
                      <a:pt x="29985" y="11198"/>
                    </a:lnTo>
                    <a:lnTo>
                      <a:pt x="30153" y="11114"/>
                    </a:lnTo>
                    <a:lnTo>
                      <a:pt x="30237" y="10946"/>
                    </a:lnTo>
                    <a:lnTo>
                      <a:pt x="30279" y="10736"/>
                    </a:lnTo>
                    <a:lnTo>
                      <a:pt x="30237" y="10569"/>
                    </a:lnTo>
                    <a:lnTo>
                      <a:pt x="30153" y="10401"/>
                    </a:lnTo>
                    <a:lnTo>
                      <a:pt x="29985" y="10275"/>
                    </a:lnTo>
                    <a:lnTo>
                      <a:pt x="29817" y="10233"/>
                    </a:lnTo>
                    <a:lnTo>
                      <a:pt x="26756" y="10107"/>
                    </a:lnTo>
                    <a:close/>
                    <a:moveTo>
                      <a:pt x="60305" y="10191"/>
                    </a:moveTo>
                    <a:lnTo>
                      <a:pt x="57243" y="10317"/>
                    </a:lnTo>
                    <a:lnTo>
                      <a:pt x="57034" y="10359"/>
                    </a:lnTo>
                    <a:lnTo>
                      <a:pt x="56866" y="10443"/>
                    </a:lnTo>
                    <a:lnTo>
                      <a:pt x="56782" y="10611"/>
                    </a:lnTo>
                    <a:lnTo>
                      <a:pt x="56740" y="10820"/>
                    </a:lnTo>
                    <a:lnTo>
                      <a:pt x="56782" y="11030"/>
                    </a:lnTo>
                    <a:lnTo>
                      <a:pt x="56908" y="11198"/>
                    </a:lnTo>
                    <a:lnTo>
                      <a:pt x="57075" y="11282"/>
                    </a:lnTo>
                    <a:lnTo>
                      <a:pt x="57243" y="11323"/>
                    </a:lnTo>
                    <a:lnTo>
                      <a:pt x="57285" y="11323"/>
                    </a:lnTo>
                    <a:lnTo>
                      <a:pt x="60305" y="11240"/>
                    </a:lnTo>
                    <a:lnTo>
                      <a:pt x="60514" y="11156"/>
                    </a:lnTo>
                    <a:lnTo>
                      <a:pt x="60682" y="11072"/>
                    </a:lnTo>
                    <a:lnTo>
                      <a:pt x="60766" y="10904"/>
                    </a:lnTo>
                    <a:lnTo>
                      <a:pt x="60808" y="10694"/>
                    </a:lnTo>
                    <a:lnTo>
                      <a:pt x="60766" y="10485"/>
                    </a:lnTo>
                    <a:lnTo>
                      <a:pt x="60682" y="10359"/>
                    </a:lnTo>
                    <a:lnTo>
                      <a:pt x="60514" y="10233"/>
                    </a:lnTo>
                    <a:lnTo>
                      <a:pt x="60305" y="10191"/>
                    </a:lnTo>
                    <a:close/>
                    <a:moveTo>
                      <a:pt x="32837" y="10317"/>
                    </a:moveTo>
                    <a:lnTo>
                      <a:pt x="32627" y="10359"/>
                    </a:lnTo>
                    <a:lnTo>
                      <a:pt x="32459" y="10443"/>
                    </a:lnTo>
                    <a:lnTo>
                      <a:pt x="32375" y="10611"/>
                    </a:lnTo>
                    <a:lnTo>
                      <a:pt x="32333" y="10820"/>
                    </a:lnTo>
                    <a:lnTo>
                      <a:pt x="32375" y="11030"/>
                    </a:lnTo>
                    <a:lnTo>
                      <a:pt x="32459" y="11156"/>
                    </a:lnTo>
                    <a:lnTo>
                      <a:pt x="32627" y="11282"/>
                    </a:lnTo>
                    <a:lnTo>
                      <a:pt x="32795" y="11323"/>
                    </a:lnTo>
                    <a:lnTo>
                      <a:pt x="35856" y="11407"/>
                    </a:lnTo>
                    <a:lnTo>
                      <a:pt x="35898" y="11407"/>
                    </a:lnTo>
                    <a:lnTo>
                      <a:pt x="36066" y="11365"/>
                    </a:lnTo>
                    <a:lnTo>
                      <a:pt x="36233" y="11282"/>
                    </a:lnTo>
                    <a:lnTo>
                      <a:pt x="36359" y="11114"/>
                    </a:lnTo>
                    <a:lnTo>
                      <a:pt x="36401" y="10904"/>
                    </a:lnTo>
                    <a:lnTo>
                      <a:pt x="36359" y="10694"/>
                    </a:lnTo>
                    <a:lnTo>
                      <a:pt x="36233" y="10569"/>
                    </a:lnTo>
                    <a:lnTo>
                      <a:pt x="36108" y="10443"/>
                    </a:lnTo>
                    <a:lnTo>
                      <a:pt x="35898" y="10401"/>
                    </a:lnTo>
                    <a:lnTo>
                      <a:pt x="32837" y="10317"/>
                    </a:lnTo>
                    <a:close/>
                    <a:moveTo>
                      <a:pt x="54224" y="10359"/>
                    </a:moveTo>
                    <a:lnTo>
                      <a:pt x="54182" y="10401"/>
                    </a:lnTo>
                    <a:lnTo>
                      <a:pt x="51121" y="10443"/>
                    </a:lnTo>
                    <a:lnTo>
                      <a:pt x="50953" y="10485"/>
                    </a:lnTo>
                    <a:lnTo>
                      <a:pt x="50785" y="10611"/>
                    </a:lnTo>
                    <a:lnTo>
                      <a:pt x="50659" y="10736"/>
                    </a:lnTo>
                    <a:lnTo>
                      <a:pt x="50617" y="10946"/>
                    </a:lnTo>
                    <a:lnTo>
                      <a:pt x="50659" y="11156"/>
                    </a:lnTo>
                    <a:lnTo>
                      <a:pt x="50785" y="11323"/>
                    </a:lnTo>
                    <a:lnTo>
                      <a:pt x="50953" y="11407"/>
                    </a:lnTo>
                    <a:lnTo>
                      <a:pt x="51121" y="11449"/>
                    </a:lnTo>
                    <a:lnTo>
                      <a:pt x="51163" y="11449"/>
                    </a:lnTo>
                    <a:lnTo>
                      <a:pt x="54224" y="11407"/>
                    </a:lnTo>
                    <a:lnTo>
                      <a:pt x="54392" y="11365"/>
                    </a:lnTo>
                    <a:lnTo>
                      <a:pt x="54559" y="11240"/>
                    </a:lnTo>
                    <a:lnTo>
                      <a:pt x="54685" y="11072"/>
                    </a:lnTo>
                    <a:lnTo>
                      <a:pt x="54685" y="10862"/>
                    </a:lnTo>
                    <a:lnTo>
                      <a:pt x="54685" y="10694"/>
                    </a:lnTo>
                    <a:lnTo>
                      <a:pt x="54559" y="10527"/>
                    </a:lnTo>
                    <a:lnTo>
                      <a:pt x="54434" y="10401"/>
                    </a:lnTo>
                    <a:lnTo>
                      <a:pt x="54224" y="10359"/>
                    </a:lnTo>
                    <a:close/>
                    <a:moveTo>
                      <a:pt x="38917" y="10443"/>
                    </a:moveTo>
                    <a:lnTo>
                      <a:pt x="38750" y="10485"/>
                    </a:lnTo>
                    <a:lnTo>
                      <a:pt x="38582" y="10611"/>
                    </a:lnTo>
                    <a:lnTo>
                      <a:pt x="38456" y="10736"/>
                    </a:lnTo>
                    <a:lnTo>
                      <a:pt x="38414" y="10946"/>
                    </a:lnTo>
                    <a:lnTo>
                      <a:pt x="38456" y="11156"/>
                    </a:lnTo>
                    <a:lnTo>
                      <a:pt x="38582" y="11323"/>
                    </a:lnTo>
                    <a:lnTo>
                      <a:pt x="38708" y="11407"/>
                    </a:lnTo>
                    <a:lnTo>
                      <a:pt x="38917" y="11449"/>
                    </a:lnTo>
                    <a:lnTo>
                      <a:pt x="41979" y="11491"/>
                    </a:lnTo>
                    <a:lnTo>
                      <a:pt x="42188" y="11449"/>
                    </a:lnTo>
                    <a:lnTo>
                      <a:pt x="42356" y="11365"/>
                    </a:lnTo>
                    <a:lnTo>
                      <a:pt x="42440" y="11198"/>
                    </a:lnTo>
                    <a:lnTo>
                      <a:pt x="42482" y="10988"/>
                    </a:lnTo>
                    <a:lnTo>
                      <a:pt x="42440" y="10778"/>
                    </a:lnTo>
                    <a:lnTo>
                      <a:pt x="42356" y="10611"/>
                    </a:lnTo>
                    <a:lnTo>
                      <a:pt x="42188" y="10527"/>
                    </a:lnTo>
                    <a:lnTo>
                      <a:pt x="41979" y="10485"/>
                    </a:lnTo>
                    <a:lnTo>
                      <a:pt x="38917" y="10443"/>
                    </a:lnTo>
                    <a:close/>
                    <a:moveTo>
                      <a:pt x="45040" y="10485"/>
                    </a:moveTo>
                    <a:lnTo>
                      <a:pt x="44830" y="10527"/>
                    </a:lnTo>
                    <a:lnTo>
                      <a:pt x="44663" y="10653"/>
                    </a:lnTo>
                    <a:lnTo>
                      <a:pt x="44579" y="10778"/>
                    </a:lnTo>
                    <a:lnTo>
                      <a:pt x="44537" y="10988"/>
                    </a:lnTo>
                    <a:lnTo>
                      <a:pt x="44579" y="11198"/>
                    </a:lnTo>
                    <a:lnTo>
                      <a:pt x="44663" y="11365"/>
                    </a:lnTo>
                    <a:lnTo>
                      <a:pt x="44830" y="11449"/>
                    </a:lnTo>
                    <a:lnTo>
                      <a:pt x="45040" y="11491"/>
                    </a:lnTo>
                    <a:lnTo>
                      <a:pt x="48101" y="11491"/>
                    </a:lnTo>
                    <a:lnTo>
                      <a:pt x="48269" y="11449"/>
                    </a:lnTo>
                    <a:lnTo>
                      <a:pt x="48437" y="11323"/>
                    </a:lnTo>
                    <a:lnTo>
                      <a:pt x="48563" y="11198"/>
                    </a:lnTo>
                    <a:lnTo>
                      <a:pt x="48604" y="10988"/>
                    </a:lnTo>
                    <a:lnTo>
                      <a:pt x="48563" y="10778"/>
                    </a:lnTo>
                    <a:lnTo>
                      <a:pt x="48437" y="10611"/>
                    </a:lnTo>
                    <a:lnTo>
                      <a:pt x="48269" y="10527"/>
                    </a:lnTo>
                    <a:lnTo>
                      <a:pt x="48101" y="10485"/>
                    </a:lnTo>
                    <a:close/>
                    <a:moveTo>
                      <a:pt x="504" y="9269"/>
                    </a:moveTo>
                    <a:lnTo>
                      <a:pt x="336" y="9311"/>
                    </a:lnTo>
                    <a:lnTo>
                      <a:pt x="169" y="9436"/>
                    </a:lnTo>
                    <a:lnTo>
                      <a:pt x="43" y="9604"/>
                    </a:lnTo>
                    <a:lnTo>
                      <a:pt x="1" y="9772"/>
                    </a:lnTo>
                    <a:lnTo>
                      <a:pt x="1" y="12833"/>
                    </a:lnTo>
                    <a:lnTo>
                      <a:pt x="43" y="13043"/>
                    </a:lnTo>
                    <a:lnTo>
                      <a:pt x="169" y="13211"/>
                    </a:lnTo>
                    <a:lnTo>
                      <a:pt x="336" y="13294"/>
                    </a:lnTo>
                    <a:lnTo>
                      <a:pt x="504" y="13336"/>
                    </a:lnTo>
                    <a:lnTo>
                      <a:pt x="714" y="13294"/>
                    </a:lnTo>
                    <a:lnTo>
                      <a:pt x="882" y="13211"/>
                    </a:lnTo>
                    <a:lnTo>
                      <a:pt x="1007" y="13043"/>
                    </a:lnTo>
                    <a:lnTo>
                      <a:pt x="1049" y="12833"/>
                    </a:lnTo>
                    <a:lnTo>
                      <a:pt x="1049" y="9772"/>
                    </a:lnTo>
                    <a:lnTo>
                      <a:pt x="1007" y="9604"/>
                    </a:lnTo>
                    <a:lnTo>
                      <a:pt x="882" y="9436"/>
                    </a:lnTo>
                    <a:lnTo>
                      <a:pt x="714" y="9311"/>
                    </a:lnTo>
                    <a:lnTo>
                      <a:pt x="504" y="9269"/>
                    </a:lnTo>
                    <a:close/>
                    <a:moveTo>
                      <a:pt x="272961" y="10736"/>
                    </a:moveTo>
                    <a:lnTo>
                      <a:pt x="272751" y="10778"/>
                    </a:lnTo>
                    <a:lnTo>
                      <a:pt x="272583" y="10904"/>
                    </a:lnTo>
                    <a:lnTo>
                      <a:pt x="270570" y="13211"/>
                    </a:lnTo>
                    <a:lnTo>
                      <a:pt x="270486" y="13378"/>
                    </a:lnTo>
                    <a:lnTo>
                      <a:pt x="270444" y="13588"/>
                    </a:lnTo>
                    <a:lnTo>
                      <a:pt x="270528" y="13756"/>
                    </a:lnTo>
                    <a:lnTo>
                      <a:pt x="270654" y="13924"/>
                    </a:lnTo>
                    <a:lnTo>
                      <a:pt x="270780" y="14007"/>
                    </a:lnTo>
                    <a:lnTo>
                      <a:pt x="270948" y="14049"/>
                    </a:lnTo>
                    <a:lnTo>
                      <a:pt x="271157" y="14007"/>
                    </a:lnTo>
                    <a:lnTo>
                      <a:pt x="271283" y="13965"/>
                    </a:lnTo>
                    <a:lnTo>
                      <a:pt x="271367" y="13882"/>
                    </a:lnTo>
                    <a:lnTo>
                      <a:pt x="273338" y="11575"/>
                    </a:lnTo>
                    <a:lnTo>
                      <a:pt x="273464" y="11407"/>
                    </a:lnTo>
                    <a:lnTo>
                      <a:pt x="273464" y="11198"/>
                    </a:lnTo>
                    <a:lnTo>
                      <a:pt x="273422" y="11030"/>
                    </a:lnTo>
                    <a:lnTo>
                      <a:pt x="273296" y="10862"/>
                    </a:lnTo>
                    <a:lnTo>
                      <a:pt x="273170" y="10778"/>
                    </a:lnTo>
                    <a:lnTo>
                      <a:pt x="272961" y="10736"/>
                    </a:lnTo>
                    <a:close/>
                    <a:moveTo>
                      <a:pt x="269019" y="15349"/>
                    </a:moveTo>
                    <a:lnTo>
                      <a:pt x="268809" y="15433"/>
                    </a:lnTo>
                    <a:lnTo>
                      <a:pt x="268683" y="15475"/>
                    </a:lnTo>
                    <a:lnTo>
                      <a:pt x="268599" y="15559"/>
                    </a:lnTo>
                    <a:lnTo>
                      <a:pt x="266712" y="17949"/>
                    </a:lnTo>
                    <a:lnTo>
                      <a:pt x="266586" y="18117"/>
                    </a:lnTo>
                    <a:lnTo>
                      <a:pt x="266586" y="18327"/>
                    </a:lnTo>
                    <a:lnTo>
                      <a:pt x="266628" y="18494"/>
                    </a:lnTo>
                    <a:lnTo>
                      <a:pt x="266796" y="18662"/>
                    </a:lnTo>
                    <a:lnTo>
                      <a:pt x="266922" y="18746"/>
                    </a:lnTo>
                    <a:lnTo>
                      <a:pt x="267090" y="18746"/>
                    </a:lnTo>
                    <a:lnTo>
                      <a:pt x="267299" y="18704"/>
                    </a:lnTo>
                    <a:lnTo>
                      <a:pt x="267425" y="18662"/>
                    </a:lnTo>
                    <a:lnTo>
                      <a:pt x="267509" y="18578"/>
                    </a:lnTo>
                    <a:lnTo>
                      <a:pt x="269396" y="16188"/>
                    </a:lnTo>
                    <a:lnTo>
                      <a:pt x="269480" y="16020"/>
                    </a:lnTo>
                    <a:lnTo>
                      <a:pt x="269522" y="15811"/>
                    </a:lnTo>
                    <a:lnTo>
                      <a:pt x="269438" y="15643"/>
                    </a:lnTo>
                    <a:lnTo>
                      <a:pt x="269312" y="15475"/>
                    </a:lnTo>
                    <a:lnTo>
                      <a:pt x="269186" y="15391"/>
                    </a:lnTo>
                    <a:lnTo>
                      <a:pt x="269019" y="15349"/>
                    </a:lnTo>
                    <a:close/>
                    <a:moveTo>
                      <a:pt x="504" y="15391"/>
                    </a:moveTo>
                    <a:lnTo>
                      <a:pt x="336" y="15433"/>
                    </a:lnTo>
                    <a:lnTo>
                      <a:pt x="169" y="15517"/>
                    </a:lnTo>
                    <a:lnTo>
                      <a:pt x="43" y="15685"/>
                    </a:lnTo>
                    <a:lnTo>
                      <a:pt x="1" y="15894"/>
                    </a:lnTo>
                    <a:lnTo>
                      <a:pt x="1" y="18956"/>
                    </a:lnTo>
                    <a:lnTo>
                      <a:pt x="43" y="19124"/>
                    </a:lnTo>
                    <a:lnTo>
                      <a:pt x="169" y="19291"/>
                    </a:lnTo>
                    <a:lnTo>
                      <a:pt x="336" y="19417"/>
                    </a:lnTo>
                    <a:lnTo>
                      <a:pt x="504" y="19459"/>
                    </a:lnTo>
                    <a:lnTo>
                      <a:pt x="714" y="19417"/>
                    </a:lnTo>
                    <a:lnTo>
                      <a:pt x="882" y="19291"/>
                    </a:lnTo>
                    <a:lnTo>
                      <a:pt x="1007" y="19124"/>
                    </a:lnTo>
                    <a:lnTo>
                      <a:pt x="1049" y="18956"/>
                    </a:lnTo>
                    <a:lnTo>
                      <a:pt x="1049" y="15894"/>
                    </a:lnTo>
                    <a:lnTo>
                      <a:pt x="1007" y="15685"/>
                    </a:lnTo>
                    <a:lnTo>
                      <a:pt x="882" y="15517"/>
                    </a:lnTo>
                    <a:lnTo>
                      <a:pt x="714" y="15433"/>
                    </a:lnTo>
                    <a:lnTo>
                      <a:pt x="504" y="15391"/>
                    </a:lnTo>
                    <a:close/>
                    <a:moveTo>
                      <a:pt x="265119" y="20172"/>
                    </a:moveTo>
                    <a:lnTo>
                      <a:pt x="264993" y="20214"/>
                    </a:lnTo>
                    <a:lnTo>
                      <a:pt x="264909" y="20256"/>
                    </a:lnTo>
                    <a:lnTo>
                      <a:pt x="264825" y="20340"/>
                    </a:lnTo>
                    <a:lnTo>
                      <a:pt x="262980" y="22814"/>
                    </a:lnTo>
                    <a:lnTo>
                      <a:pt x="262896" y="23024"/>
                    </a:lnTo>
                    <a:lnTo>
                      <a:pt x="262896" y="23191"/>
                    </a:lnTo>
                    <a:lnTo>
                      <a:pt x="262980" y="23401"/>
                    </a:lnTo>
                    <a:lnTo>
                      <a:pt x="263106" y="23527"/>
                    </a:lnTo>
                    <a:lnTo>
                      <a:pt x="263273" y="23611"/>
                    </a:lnTo>
                    <a:lnTo>
                      <a:pt x="263525" y="23611"/>
                    </a:lnTo>
                    <a:lnTo>
                      <a:pt x="263651" y="23569"/>
                    </a:lnTo>
                    <a:lnTo>
                      <a:pt x="263735" y="23527"/>
                    </a:lnTo>
                    <a:lnTo>
                      <a:pt x="263819" y="23401"/>
                    </a:lnTo>
                    <a:lnTo>
                      <a:pt x="265622" y="20969"/>
                    </a:lnTo>
                    <a:lnTo>
                      <a:pt x="265706" y="20801"/>
                    </a:lnTo>
                    <a:lnTo>
                      <a:pt x="265706" y="20591"/>
                    </a:lnTo>
                    <a:lnTo>
                      <a:pt x="265664" y="20424"/>
                    </a:lnTo>
                    <a:lnTo>
                      <a:pt x="265538" y="20256"/>
                    </a:lnTo>
                    <a:lnTo>
                      <a:pt x="265370" y="20172"/>
                    </a:lnTo>
                    <a:close/>
                    <a:moveTo>
                      <a:pt x="504" y="21472"/>
                    </a:moveTo>
                    <a:lnTo>
                      <a:pt x="336" y="21514"/>
                    </a:lnTo>
                    <a:lnTo>
                      <a:pt x="169" y="21640"/>
                    </a:lnTo>
                    <a:lnTo>
                      <a:pt x="43" y="21807"/>
                    </a:lnTo>
                    <a:lnTo>
                      <a:pt x="1" y="21975"/>
                    </a:lnTo>
                    <a:lnTo>
                      <a:pt x="1" y="25036"/>
                    </a:lnTo>
                    <a:lnTo>
                      <a:pt x="43" y="25246"/>
                    </a:lnTo>
                    <a:lnTo>
                      <a:pt x="169" y="25414"/>
                    </a:lnTo>
                    <a:lnTo>
                      <a:pt x="336" y="25498"/>
                    </a:lnTo>
                    <a:lnTo>
                      <a:pt x="504" y="25540"/>
                    </a:lnTo>
                    <a:lnTo>
                      <a:pt x="714" y="25498"/>
                    </a:lnTo>
                    <a:lnTo>
                      <a:pt x="882" y="25414"/>
                    </a:lnTo>
                    <a:lnTo>
                      <a:pt x="1007" y="25246"/>
                    </a:lnTo>
                    <a:lnTo>
                      <a:pt x="1049" y="25036"/>
                    </a:lnTo>
                    <a:lnTo>
                      <a:pt x="1049" y="21975"/>
                    </a:lnTo>
                    <a:lnTo>
                      <a:pt x="1007" y="21807"/>
                    </a:lnTo>
                    <a:lnTo>
                      <a:pt x="882" y="21640"/>
                    </a:lnTo>
                    <a:lnTo>
                      <a:pt x="714" y="21514"/>
                    </a:lnTo>
                    <a:lnTo>
                      <a:pt x="504" y="21472"/>
                    </a:lnTo>
                    <a:close/>
                    <a:moveTo>
                      <a:pt x="261512" y="25120"/>
                    </a:moveTo>
                    <a:lnTo>
                      <a:pt x="261428" y="25162"/>
                    </a:lnTo>
                    <a:lnTo>
                      <a:pt x="261302" y="25246"/>
                    </a:lnTo>
                    <a:lnTo>
                      <a:pt x="261219" y="25330"/>
                    </a:lnTo>
                    <a:lnTo>
                      <a:pt x="260128" y="26965"/>
                    </a:lnTo>
                    <a:lnTo>
                      <a:pt x="259667" y="27678"/>
                    </a:lnTo>
                    <a:lnTo>
                      <a:pt x="259541" y="27888"/>
                    </a:lnTo>
                    <a:lnTo>
                      <a:pt x="259457" y="28098"/>
                    </a:lnTo>
                    <a:lnTo>
                      <a:pt x="259499" y="28307"/>
                    </a:lnTo>
                    <a:lnTo>
                      <a:pt x="259583" y="28475"/>
                    </a:lnTo>
                    <a:lnTo>
                      <a:pt x="259709" y="28601"/>
                    </a:lnTo>
                    <a:lnTo>
                      <a:pt x="259835" y="28643"/>
                    </a:lnTo>
                    <a:lnTo>
                      <a:pt x="259961" y="28685"/>
                    </a:lnTo>
                    <a:lnTo>
                      <a:pt x="260086" y="28685"/>
                    </a:lnTo>
                    <a:lnTo>
                      <a:pt x="260212" y="28601"/>
                    </a:lnTo>
                    <a:lnTo>
                      <a:pt x="260338" y="28559"/>
                    </a:lnTo>
                    <a:lnTo>
                      <a:pt x="260422" y="28433"/>
                    </a:lnTo>
                    <a:lnTo>
                      <a:pt x="260548" y="28224"/>
                    </a:lnTo>
                    <a:lnTo>
                      <a:pt x="261009" y="27511"/>
                    </a:lnTo>
                    <a:lnTo>
                      <a:pt x="262057" y="25917"/>
                    </a:lnTo>
                    <a:lnTo>
                      <a:pt x="262141" y="25707"/>
                    </a:lnTo>
                    <a:lnTo>
                      <a:pt x="262141" y="25540"/>
                    </a:lnTo>
                    <a:lnTo>
                      <a:pt x="262099" y="25330"/>
                    </a:lnTo>
                    <a:lnTo>
                      <a:pt x="261932" y="25204"/>
                    </a:lnTo>
                    <a:lnTo>
                      <a:pt x="261806" y="25120"/>
                    </a:lnTo>
                    <a:close/>
                    <a:moveTo>
                      <a:pt x="504" y="27595"/>
                    </a:moveTo>
                    <a:lnTo>
                      <a:pt x="336" y="27636"/>
                    </a:lnTo>
                    <a:lnTo>
                      <a:pt x="169" y="27720"/>
                    </a:lnTo>
                    <a:lnTo>
                      <a:pt x="43" y="27888"/>
                    </a:lnTo>
                    <a:lnTo>
                      <a:pt x="1" y="28098"/>
                    </a:lnTo>
                    <a:lnTo>
                      <a:pt x="1" y="31159"/>
                    </a:lnTo>
                    <a:lnTo>
                      <a:pt x="43" y="31327"/>
                    </a:lnTo>
                    <a:lnTo>
                      <a:pt x="169" y="31495"/>
                    </a:lnTo>
                    <a:lnTo>
                      <a:pt x="336" y="31620"/>
                    </a:lnTo>
                    <a:lnTo>
                      <a:pt x="504" y="31662"/>
                    </a:lnTo>
                    <a:lnTo>
                      <a:pt x="714" y="31620"/>
                    </a:lnTo>
                    <a:lnTo>
                      <a:pt x="882" y="31495"/>
                    </a:lnTo>
                    <a:lnTo>
                      <a:pt x="1007" y="31327"/>
                    </a:lnTo>
                    <a:lnTo>
                      <a:pt x="1049" y="31159"/>
                    </a:lnTo>
                    <a:lnTo>
                      <a:pt x="1049" y="28098"/>
                    </a:lnTo>
                    <a:lnTo>
                      <a:pt x="1007" y="27888"/>
                    </a:lnTo>
                    <a:lnTo>
                      <a:pt x="882" y="27720"/>
                    </a:lnTo>
                    <a:lnTo>
                      <a:pt x="714" y="27636"/>
                    </a:lnTo>
                    <a:lnTo>
                      <a:pt x="504" y="27595"/>
                    </a:lnTo>
                    <a:close/>
                    <a:moveTo>
                      <a:pt x="259331" y="30111"/>
                    </a:moveTo>
                    <a:lnTo>
                      <a:pt x="259122" y="30153"/>
                    </a:lnTo>
                    <a:lnTo>
                      <a:pt x="258954" y="30278"/>
                    </a:lnTo>
                    <a:lnTo>
                      <a:pt x="258828" y="30488"/>
                    </a:lnTo>
                    <a:lnTo>
                      <a:pt x="258828" y="30656"/>
                    </a:lnTo>
                    <a:lnTo>
                      <a:pt x="258870" y="30865"/>
                    </a:lnTo>
                    <a:lnTo>
                      <a:pt x="258996" y="30991"/>
                    </a:lnTo>
                    <a:lnTo>
                      <a:pt x="260338" y="32207"/>
                    </a:lnTo>
                    <a:lnTo>
                      <a:pt x="261219" y="33046"/>
                    </a:lnTo>
                    <a:lnTo>
                      <a:pt x="261386" y="33172"/>
                    </a:lnTo>
                    <a:lnTo>
                      <a:pt x="261596" y="33214"/>
                    </a:lnTo>
                    <a:lnTo>
                      <a:pt x="261764" y="33172"/>
                    </a:lnTo>
                    <a:lnTo>
                      <a:pt x="261932" y="33046"/>
                    </a:lnTo>
                    <a:lnTo>
                      <a:pt x="262057" y="32878"/>
                    </a:lnTo>
                    <a:lnTo>
                      <a:pt x="262099" y="32669"/>
                    </a:lnTo>
                    <a:lnTo>
                      <a:pt x="262057" y="32501"/>
                    </a:lnTo>
                    <a:lnTo>
                      <a:pt x="261932" y="32333"/>
                    </a:lnTo>
                    <a:lnTo>
                      <a:pt x="261009" y="31453"/>
                    </a:lnTo>
                    <a:lnTo>
                      <a:pt x="259667" y="30236"/>
                    </a:lnTo>
                    <a:lnTo>
                      <a:pt x="259499" y="30153"/>
                    </a:lnTo>
                    <a:lnTo>
                      <a:pt x="259331" y="30111"/>
                    </a:lnTo>
                    <a:close/>
                    <a:moveTo>
                      <a:pt x="263693" y="34388"/>
                    </a:moveTo>
                    <a:lnTo>
                      <a:pt x="263525" y="34430"/>
                    </a:lnTo>
                    <a:lnTo>
                      <a:pt x="263357" y="34514"/>
                    </a:lnTo>
                    <a:lnTo>
                      <a:pt x="263232" y="34682"/>
                    </a:lnTo>
                    <a:lnTo>
                      <a:pt x="263190" y="34849"/>
                    </a:lnTo>
                    <a:lnTo>
                      <a:pt x="263232" y="35059"/>
                    </a:lnTo>
                    <a:lnTo>
                      <a:pt x="263315" y="35227"/>
                    </a:lnTo>
                    <a:lnTo>
                      <a:pt x="264322" y="36359"/>
                    </a:lnTo>
                    <a:lnTo>
                      <a:pt x="265328" y="37491"/>
                    </a:lnTo>
                    <a:lnTo>
                      <a:pt x="265412" y="37575"/>
                    </a:lnTo>
                    <a:lnTo>
                      <a:pt x="265538" y="37617"/>
                    </a:lnTo>
                    <a:lnTo>
                      <a:pt x="265748" y="37659"/>
                    </a:lnTo>
                    <a:lnTo>
                      <a:pt x="265915" y="37659"/>
                    </a:lnTo>
                    <a:lnTo>
                      <a:pt x="266041" y="37575"/>
                    </a:lnTo>
                    <a:lnTo>
                      <a:pt x="266167" y="37407"/>
                    </a:lnTo>
                    <a:lnTo>
                      <a:pt x="266251" y="37198"/>
                    </a:lnTo>
                    <a:lnTo>
                      <a:pt x="266209" y="37030"/>
                    </a:lnTo>
                    <a:lnTo>
                      <a:pt x="266125" y="36820"/>
                    </a:lnTo>
                    <a:lnTo>
                      <a:pt x="265077" y="35688"/>
                    </a:lnTo>
                    <a:lnTo>
                      <a:pt x="264070" y="34556"/>
                    </a:lnTo>
                    <a:lnTo>
                      <a:pt x="263902" y="34430"/>
                    </a:lnTo>
                    <a:lnTo>
                      <a:pt x="263693" y="34388"/>
                    </a:lnTo>
                    <a:close/>
                    <a:moveTo>
                      <a:pt x="504" y="33675"/>
                    </a:moveTo>
                    <a:lnTo>
                      <a:pt x="336" y="33717"/>
                    </a:lnTo>
                    <a:lnTo>
                      <a:pt x="169" y="33843"/>
                    </a:lnTo>
                    <a:lnTo>
                      <a:pt x="43" y="34011"/>
                    </a:lnTo>
                    <a:lnTo>
                      <a:pt x="1" y="34178"/>
                    </a:lnTo>
                    <a:lnTo>
                      <a:pt x="1" y="37240"/>
                    </a:lnTo>
                    <a:lnTo>
                      <a:pt x="43" y="37449"/>
                    </a:lnTo>
                    <a:lnTo>
                      <a:pt x="169" y="37617"/>
                    </a:lnTo>
                    <a:lnTo>
                      <a:pt x="336" y="37701"/>
                    </a:lnTo>
                    <a:lnTo>
                      <a:pt x="504" y="37743"/>
                    </a:lnTo>
                    <a:lnTo>
                      <a:pt x="714" y="37701"/>
                    </a:lnTo>
                    <a:lnTo>
                      <a:pt x="882" y="37617"/>
                    </a:lnTo>
                    <a:lnTo>
                      <a:pt x="1007" y="37449"/>
                    </a:lnTo>
                    <a:lnTo>
                      <a:pt x="1049" y="37240"/>
                    </a:lnTo>
                    <a:lnTo>
                      <a:pt x="1049" y="34178"/>
                    </a:lnTo>
                    <a:lnTo>
                      <a:pt x="1007" y="34011"/>
                    </a:lnTo>
                    <a:lnTo>
                      <a:pt x="882" y="33843"/>
                    </a:lnTo>
                    <a:lnTo>
                      <a:pt x="714" y="33717"/>
                    </a:lnTo>
                    <a:lnTo>
                      <a:pt x="504" y="33675"/>
                    </a:lnTo>
                    <a:close/>
                    <a:moveTo>
                      <a:pt x="267677" y="39001"/>
                    </a:moveTo>
                    <a:lnTo>
                      <a:pt x="267509" y="39043"/>
                    </a:lnTo>
                    <a:lnTo>
                      <a:pt x="267341" y="39127"/>
                    </a:lnTo>
                    <a:lnTo>
                      <a:pt x="267215" y="39295"/>
                    </a:lnTo>
                    <a:lnTo>
                      <a:pt x="267173" y="39462"/>
                    </a:lnTo>
                    <a:lnTo>
                      <a:pt x="267173" y="39672"/>
                    </a:lnTo>
                    <a:lnTo>
                      <a:pt x="267257" y="39840"/>
                    </a:lnTo>
                    <a:lnTo>
                      <a:pt x="268222" y="41014"/>
                    </a:lnTo>
                    <a:lnTo>
                      <a:pt x="269144" y="42230"/>
                    </a:lnTo>
                    <a:lnTo>
                      <a:pt x="269228" y="42356"/>
                    </a:lnTo>
                    <a:lnTo>
                      <a:pt x="269312" y="42398"/>
                    </a:lnTo>
                    <a:lnTo>
                      <a:pt x="269438" y="42440"/>
                    </a:lnTo>
                    <a:lnTo>
                      <a:pt x="269690" y="42440"/>
                    </a:lnTo>
                    <a:lnTo>
                      <a:pt x="269857" y="42356"/>
                    </a:lnTo>
                    <a:lnTo>
                      <a:pt x="269983" y="42188"/>
                    </a:lnTo>
                    <a:lnTo>
                      <a:pt x="270025" y="42020"/>
                    </a:lnTo>
                    <a:lnTo>
                      <a:pt x="270025" y="41811"/>
                    </a:lnTo>
                    <a:lnTo>
                      <a:pt x="269941" y="41643"/>
                    </a:lnTo>
                    <a:lnTo>
                      <a:pt x="269019" y="40427"/>
                    </a:lnTo>
                    <a:lnTo>
                      <a:pt x="268054" y="39211"/>
                    </a:lnTo>
                    <a:lnTo>
                      <a:pt x="267970" y="39127"/>
                    </a:lnTo>
                    <a:lnTo>
                      <a:pt x="267886" y="39085"/>
                    </a:lnTo>
                    <a:lnTo>
                      <a:pt x="267677" y="39001"/>
                    </a:lnTo>
                    <a:close/>
                    <a:moveTo>
                      <a:pt x="504" y="39798"/>
                    </a:moveTo>
                    <a:lnTo>
                      <a:pt x="336" y="39840"/>
                    </a:lnTo>
                    <a:lnTo>
                      <a:pt x="169" y="39924"/>
                    </a:lnTo>
                    <a:lnTo>
                      <a:pt x="43" y="40091"/>
                    </a:lnTo>
                    <a:lnTo>
                      <a:pt x="1" y="40301"/>
                    </a:lnTo>
                    <a:lnTo>
                      <a:pt x="1" y="43362"/>
                    </a:lnTo>
                    <a:lnTo>
                      <a:pt x="43" y="43530"/>
                    </a:lnTo>
                    <a:lnTo>
                      <a:pt x="169" y="43698"/>
                    </a:lnTo>
                    <a:lnTo>
                      <a:pt x="336" y="43824"/>
                    </a:lnTo>
                    <a:lnTo>
                      <a:pt x="504" y="43866"/>
                    </a:lnTo>
                    <a:lnTo>
                      <a:pt x="714" y="43824"/>
                    </a:lnTo>
                    <a:lnTo>
                      <a:pt x="882" y="43698"/>
                    </a:lnTo>
                    <a:lnTo>
                      <a:pt x="1007" y="43530"/>
                    </a:lnTo>
                    <a:lnTo>
                      <a:pt x="1049" y="43362"/>
                    </a:lnTo>
                    <a:lnTo>
                      <a:pt x="1049" y="40301"/>
                    </a:lnTo>
                    <a:lnTo>
                      <a:pt x="1007" y="40091"/>
                    </a:lnTo>
                    <a:lnTo>
                      <a:pt x="882" y="39924"/>
                    </a:lnTo>
                    <a:lnTo>
                      <a:pt x="714" y="39840"/>
                    </a:lnTo>
                    <a:lnTo>
                      <a:pt x="504" y="39798"/>
                    </a:lnTo>
                    <a:close/>
                    <a:moveTo>
                      <a:pt x="271325" y="43907"/>
                    </a:moveTo>
                    <a:lnTo>
                      <a:pt x="271157" y="43949"/>
                    </a:lnTo>
                    <a:lnTo>
                      <a:pt x="271032" y="43991"/>
                    </a:lnTo>
                    <a:lnTo>
                      <a:pt x="270906" y="44159"/>
                    </a:lnTo>
                    <a:lnTo>
                      <a:pt x="270822" y="44327"/>
                    </a:lnTo>
                    <a:lnTo>
                      <a:pt x="270822" y="44537"/>
                    </a:lnTo>
                    <a:lnTo>
                      <a:pt x="270906" y="44704"/>
                    </a:lnTo>
                    <a:lnTo>
                      <a:pt x="271744" y="45962"/>
                    </a:lnTo>
                    <a:lnTo>
                      <a:pt x="272583" y="47220"/>
                    </a:lnTo>
                    <a:lnTo>
                      <a:pt x="272667" y="47346"/>
                    </a:lnTo>
                    <a:lnTo>
                      <a:pt x="272751" y="47430"/>
                    </a:lnTo>
                    <a:lnTo>
                      <a:pt x="272877" y="47472"/>
                    </a:lnTo>
                    <a:lnTo>
                      <a:pt x="273128" y="47472"/>
                    </a:lnTo>
                    <a:lnTo>
                      <a:pt x="273296" y="47388"/>
                    </a:lnTo>
                    <a:lnTo>
                      <a:pt x="273422" y="47262"/>
                    </a:lnTo>
                    <a:lnTo>
                      <a:pt x="273506" y="47095"/>
                    </a:lnTo>
                    <a:lnTo>
                      <a:pt x="273506" y="46885"/>
                    </a:lnTo>
                    <a:lnTo>
                      <a:pt x="273422" y="46675"/>
                    </a:lnTo>
                    <a:lnTo>
                      <a:pt x="272583" y="45417"/>
                    </a:lnTo>
                    <a:lnTo>
                      <a:pt x="271744" y="44117"/>
                    </a:lnTo>
                    <a:lnTo>
                      <a:pt x="271661" y="44033"/>
                    </a:lnTo>
                    <a:lnTo>
                      <a:pt x="271535" y="43991"/>
                    </a:lnTo>
                    <a:lnTo>
                      <a:pt x="271451" y="43949"/>
                    </a:lnTo>
                    <a:lnTo>
                      <a:pt x="271325" y="43907"/>
                    </a:lnTo>
                    <a:close/>
                    <a:moveTo>
                      <a:pt x="196680" y="47807"/>
                    </a:moveTo>
                    <a:lnTo>
                      <a:pt x="196512" y="47849"/>
                    </a:lnTo>
                    <a:lnTo>
                      <a:pt x="196344" y="47933"/>
                    </a:lnTo>
                    <a:lnTo>
                      <a:pt x="196218" y="48101"/>
                    </a:lnTo>
                    <a:lnTo>
                      <a:pt x="196176" y="48311"/>
                    </a:lnTo>
                    <a:lnTo>
                      <a:pt x="196218" y="48520"/>
                    </a:lnTo>
                    <a:lnTo>
                      <a:pt x="196344" y="48646"/>
                    </a:lnTo>
                    <a:lnTo>
                      <a:pt x="196512" y="48772"/>
                    </a:lnTo>
                    <a:lnTo>
                      <a:pt x="196680" y="48814"/>
                    </a:lnTo>
                    <a:lnTo>
                      <a:pt x="199741" y="48814"/>
                    </a:lnTo>
                    <a:lnTo>
                      <a:pt x="199951" y="48772"/>
                    </a:lnTo>
                    <a:lnTo>
                      <a:pt x="200118" y="48688"/>
                    </a:lnTo>
                    <a:lnTo>
                      <a:pt x="200202" y="48520"/>
                    </a:lnTo>
                    <a:lnTo>
                      <a:pt x="200244" y="48311"/>
                    </a:lnTo>
                    <a:lnTo>
                      <a:pt x="200202" y="48101"/>
                    </a:lnTo>
                    <a:lnTo>
                      <a:pt x="200118" y="47975"/>
                    </a:lnTo>
                    <a:lnTo>
                      <a:pt x="199951" y="47849"/>
                    </a:lnTo>
                    <a:lnTo>
                      <a:pt x="199741" y="47807"/>
                    </a:lnTo>
                    <a:close/>
                    <a:moveTo>
                      <a:pt x="193660" y="47807"/>
                    </a:moveTo>
                    <a:lnTo>
                      <a:pt x="190599" y="47849"/>
                    </a:lnTo>
                    <a:lnTo>
                      <a:pt x="190389" y="47891"/>
                    </a:lnTo>
                    <a:lnTo>
                      <a:pt x="190221" y="48017"/>
                    </a:lnTo>
                    <a:lnTo>
                      <a:pt x="190138" y="48185"/>
                    </a:lnTo>
                    <a:lnTo>
                      <a:pt x="190096" y="48353"/>
                    </a:lnTo>
                    <a:lnTo>
                      <a:pt x="190138" y="48562"/>
                    </a:lnTo>
                    <a:lnTo>
                      <a:pt x="190221" y="48730"/>
                    </a:lnTo>
                    <a:lnTo>
                      <a:pt x="190389" y="48814"/>
                    </a:lnTo>
                    <a:lnTo>
                      <a:pt x="190599" y="48856"/>
                    </a:lnTo>
                    <a:lnTo>
                      <a:pt x="193660" y="48814"/>
                    </a:lnTo>
                    <a:lnTo>
                      <a:pt x="193828" y="48772"/>
                    </a:lnTo>
                    <a:lnTo>
                      <a:pt x="193996" y="48688"/>
                    </a:lnTo>
                    <a:lnTo>
                      <a:pt x="194121" y="48520"/>
                    </a:lnTo>
                    <a:lnTo>
                      <a:pt x="194163" y="48311"/>
                    </a:lnTo>
                    <a:lnTo>
                      <a:pt x="194121" y="48101"/>
                    </a:lnTo>
                    <a:lnTo>
                      <a:pt x="193996" y="47975"/>
                    </a:lnTo>
                    <a:lnTo>
                      <a:pt x="193828" y="47849"/>
                    </a:lnTo>
                    <a:lnTo>
                      <a:pt x="193660" y="47807"/>
                    </a:lnTo>
                    <a:close/>
                    <a:moveTo>
                      <a:pt x="202802" y="47849"/>
                    </a:moveTo>
                    <a:lnTo>
                      <a:pt x="202592" y="47891"/>
                    </a:lnTo>
                    <a:lnTo>
                      <a:pt x="202467" y="47975"/>
                    </a:lnTo>
                    <a:lnTo>
                      <a:pt x="202341" y="48143"/>
                    </a:lnTo>
                    <a:lnTo>
                      <a:pt x="202299" y="48353"/>
                    </a:lnTo>
                    <a:lnTo>
                      <a:pt x="202341" y="48520"/>
                    </a:lnTo>
                    <a:lnTo>
                      <a:pt x="202425" y="48688"/>
                    </a:lnTo>
                    <a:lnTo>
                      <a:pt x="202592" y="48814"/>
                    </a:lnTo>
                    <a:lnTo>
                      <a:pt x="202802" y="48856"/>
                    </a:lnTo>
                    <a:lnTo>
                      <a:pt x="205863" y="48898"/>
                    </a:lnTo>
                    <a:lnTo>
                      <a:pt x="206031" y="48856"/>
                    </a:lnTo>
                    <a:lnTo>
                      <a:pt x="206199" y="48772"/>
                    </a:lnTo>
                    <a:lnTo>
                      <a:pt x="206325" y="48604"/>
                    </a:lnTo>
                    <a:lnTo>
                      <a:pt x="206367" y="48395"/>
                    </a:lnTo>
                    <a:lnTo>
                      <a:pt x="206325" y="48227"/>
                    </a:lnTo>
                    <a:lnTo>
                      <a:pt x="206241" y="48059"/>
                    </a:lnTo>
                    <a:lnTo>
                      <a:pt x="206073" y="47933"/>
                    </a:lnTo>
                    <a:lnTo>
                      <a:pt x="205863" y="47891"/>
                    </a:lnTo>
                    <a:lnTo>
                      <a:pt x="202802" y="47849"/>
                    </a:lnTo>
                    <a:close/>
                    <a:moveTo>
                      <a:pt x="187538" y="47891"/>
                    </a:moveTo>
                    <a:lnTo>
                      <a:pt x="184476" y="47975"/>
                    </a:lnTo>
                    <a:lnTo>
                      <a:pt x="184267" y="48017"/>
                    </a:lnTo>
                    <a:lnTo>
                      <a:pt x="184141" y="48143"/>
                    </a:lnTo>
                    <a:lnTo>
                      <a:pt x="184015" y="48311"/>
                    </a:lnTo>
                    <a:lnTo>
                      <a:pt x="183973" y="48520"/>
                    </a:lnTo>
                    <a:lnTo>
                      <a:pt x="184015" y="48688"/>
                    </a:lnTo>
                    <a:lnTo>
                      <a:pt x="184141" y="48856"/>
                    </a:lnTo>
                    <a:lnTo>
                      <a:pt x="184308" y="48982"/>
                    </a:lnTo>
                    <a:lnTo>
                      <a:pt x="184476" y="49024"/>
                    </a:lnTo>
                    <a:lnTo>
                      <a:pt x="184518" y="49024"/>
                    </a:lnTo>
                    <a:lnTo>
                      <a:pt x="187538" y="48940"/>
                    </a:lnTo>
                    <a:lnTo>
                      <a:pt x="187747" y="48898"/>
                    </a:lnTo>
                    <a:lnTo>
                      <a:pt x="187915" y="48772"/>
                    </a:lnTo>
                    <a:lnTo>
                      <a:pt x="187999" y="48604"/>
                    </a:lnTo>
                    <a:lnTo>
                      <a:pt x="188041" y="48395"/>
                    </a:lnTo>
                    <a:lnTo>
                      <a:pt x="187999" y="48227"/>
                    </a:lnTo>
                    <a:lnTo>
                      <a:pt x="187915" y="48059"/>
                    </a:lnTo>
                    <a:lnTo>
                      <a:pt x="187747" y="47933"/>
                    </a:lnTo>
                    <a:lnTo>
                      <a:pt x="187538" y="47891"/>
                    </a:lnTo>
                    <a:close/>
                    <a:moveTo>
                      <a:pt x="208925" y="47975"/>
                    </a:moveTo>
                    <a:lnTo>
                      <a:pt x="208715" y="48017"/>
                    </a:lnTo>
                    <a:lnTo>
                      <a:pt x="208547" y="48101"/>
                    </a:lnTo>
                    <a:lnTo>
                      <a:pt x="208463" y="48269"/>
                    </a:lnTo>
                    <a:lnTo>
                      <a:pt x="208380" y="48478"/>
                    </a:lnTo>
                    <a:lnTo>
                      <a:pt x="208422" y="48646"/>
                    </a:lnTo>
                    <a:lnTo>
                      <a:pt x="208547" y="48814"/>
                    </a:lnTo>
                    <a:lnTo>
                      <a:pt x="208715" y="48940"/>
                    </a:lnTo>
                    <a:lnTo>
                      <a:pt x="208883" y="48982"/>
                    </a:lnTo>
                    <a:lnTo>
                      <a:pt x="211944" y="49107"/>
                    </a:lnTo>
                    <a:lnTo>
                      <a:pt x="212154" y="49066"/>
                    </a:lnTo>
                    <a:lnTo>
                      <a:pt x="212322" y="48940"/>
                    </a:lnTo>
                    <a:lnTo>
                      <a:pt x="212405" y="48772"/>
                    </a:lnTo>
                    <a:lnTo>
                      <a:pt x="212489" y="48604"/>
                    </a:lnTo>
                    <a:lnTo>
                      <a:pt x="212447" y="48395"/>
                    </a:lnTo>
                    <a:lnTo>
                      <a:pt x="212322" y="48227"/>
                    </a:lnTo>
                    <a:lnTo>
                      <a:pt x="212196" y="48101"/>
                    </a:lnTo>
                    <a:lnTo>
                      <a:pt x="211986" y="48059"/>
                    </a:lnTo>
                    <a:lnTo>
                      <a:pt x="208925" y="47975"/>
                    </a:lnTo>
                    <a:close/>
                    <a:moveTo>
                      <a:pt x="181415" y="48101"/>
                    </a:moveTo>
                    <a:lnTo>
                      <a:pt x="178354" y="48227"/>
                    </a:lnTo>
                    <a:lnTo>
                      <a:pt x="178186" y="48269"/>
                    </a:lnTo>
                    <a:lnTo>
                      <a:pt x="178018" y="48395"/>
                    </a:lnTo>
                    <a:lnTo>
                      <a:pt x="177934" y="48562"/>
                    </a:lnTo>
                    <a:lnTo>
                      <a:pt x="177892" y="48730"/>
                    </a:lnTo>
                    <a:lnTo>
                      <a:pt x="177934" y="48940"/>
                    </a:lnTo>
                    <a:lnTo>
                      <a:pt x="178060" y="49107"/>
                    </a:lnTo>
                    <a:lnTo>
                      <a:pt x="178186" y="49191"/>
                    </a:lnTo>
                    <a:lnTo>
                      <a:pt x="178396" y="49233"/>
                    </a:lnTo>
                    <a:lnTo>
                      <a:pt x="178437" y="49233"/>
                    </a:lnTo>
                    <a:lnTo>
                      <a:pt x="181457" y="49107"/>
                    </a:lnTo>
                    <a:lnTo>
                      <a:pt x="181667" y="49066"/>
                    </a:lnTo>
                    <a:lnTo>
                      <a:pt x="181834" y="48940"/>
                    </a:lnTo>
                    <a:lnTo>
                      <a:pt x="181918" y="48772"/>
                    </a:lnTo>
                    <a:lnTo>
                      <a:pt x="181960" y="48562"/>
                    </a:lnTo>
                    <a:lnTo>
                      <a:pt x="181918" y="48395"/>
                    </a:lnTo>
                    <a:lnTo>
                      <a:pt x="181792" y="48227"/>
                    </a:lnTo>
                    <a:lnTo>
                      <a:pt x="181625" y="48143"/>
                    </a:lnTo>
                    <a:lnTo>
                      <a:pt x="181457" y="48101"/>
                    </a:lnTo>
                    <a:close/>
                    <a:moveTo>
                      <a:pt x="215005" y="48185"/>
                    </a:moveTo>
                    <a:lnTo>
                      <a:pt x="214838" y="48227"/>
                    </a:lnTo>
                    <a:lnTo>
                      <a:pt x="214670" y="48353"/>
                    </a:lnTo>
                    <a:lnTo>
                      <a:pt x="214544" y="48478"/>
                    </a:lnTo>
                    <a:lnTo>
                      <a:pt x="214502" y="48688"/>
                    </a:lnTo>
                    <a:lnTo>
                      <a:pt x="214544" y="48898"/>
                    </a:lnTo>
                    <a:lnTo>
                      <a:pt x="214628" y="49024"/>
                    </a:lnTo>
                    <a:lnTo>
                      <a:pt x="214796" y="49149"/>
                    </a:lnTo>
                    <a:lnTo>
                      <a:pt x="215005" y="49191"/>
                    </a:lnTo>
                    <a:lnTo>
                      <a:pt x="218025" y="49359"/>
                    </a:lnTo>
                    <a:lnTo>
                      <a:pt x="218067" y="49359"/>
                    </a:lnTo>
                    <a:lnTo>
                      <a:pt x="218276" y="49317"/>
                    </a:lnTo>
                    <a:lnTo>
                      <a:pt x="218402" y="49233"/>
                    </a:lnTo>
                    <a:lnTo>
                      <a:pt x="218528" y="49066"/>
                    </a:lnTo>
                    <a:lnTo>
                      <a:pt x="218570" y="48856"/>
                    </a:lnTo>
                    <a:lnTo>
                      <a:pt x="218528" y="48688"/>
                    </a:lnTo>
                    <a:lnTo>
                      <a:pt x="218444" y="48520"/>
                    </a:lnTo>
                    <a:lnTo>
                      <a:pt x="218276" y="48395"/>
                    </a:lnTo>
                    <a:lnTo>
                      <a:pt x="218109" y="48353"/>
                    </a:lnTo>
                    <a:lnTo>
                      <a:pt x="215047" y="48185"/>
                    </a:lnTo>
                    <a:close/>
                    <a:moveTo>
                      <a:pt x="175334" y="48353"/>
                    </a:moveTo>
                    <a:lnTo>
                      <a:pt x="172273" y="48520"/>
                    </a:lnTo>
                    <a:lnTo>
                      <a:pt x="172063" y="48562"/>
                    </a:lnTo>
                    <a:lnTo>
                      <a:pt x="171937" y="48688"/>
                    </a:lnTo>
                    <a:lnTo>
                      <a:pt x="171812" y="48856"/>
                    </a:lnTo>
                    <a:lnTo>
                      <a:pt x="171812" y="49066"/>
                    </a:lnTo>
                    <a:lnTo>
                      <a:pt x="171854" y="49233"/>
                    </a:lnTo>
                    <a:lnTo>
                      <a:pt x="171937" y="49401"/>
                    </a:lnTo>
                    <a:lnTo>
                      <a:pt x="172105" y="49485"/>
                    </a:lnTo>
                    <a:lnTo>
                      <a:pt x="172315" y="49527"/>
                    </a:lnTo>
                    <a:lnTo>
                      <a:pt x="175376" y="49359"/>
                    </a:lnTo>
                    <a:lnTo>
                      <a:pt x="175586" y="49317"/>
                    </a:lnTo>
                    <a:lnTo>
                      <a:pt x="175712" y="49191"/>
                    </a:lnTo>
                    <a:lnTo>
                      <a:pt x="175837" y="49024"/>
                    </a:lnTo>
                    <a:lnTo>
                      <a:pt x="175837" y="48856"/>
                    </a:lnTo>
                    <a:lnTo>
                      <a:pt x="175796" y="48646"/>
                    </a:lnTo>
                    <a:lnTo>
                      <a:pt x="175712" y="48478"/>
                    </a:lnTo>
                    <a:lnTo>
                      <a:pt x="175544" y="48395"/>
                    </a:lnTo>
                    <a:lnTo>
                      <a:pt x="175376" y="48353"/>
                    </a:lnTo>
                    <a:close/>
                    <a:moveTo>
                      <a:pt x="220918" y="48520"/>
                    </a:moveTo>
                    <a:lnTo>
                      <a:pt x="220751" y="48646"/>
                    </a:lnTo>
                    <a:lnTo>
                      <a:pt x="220667" y="48772"/>
                    </a:lnTo>
                    <a:lnTo>
                      <a:pt x="220625" y="48982"/>
                    </a:lnTo>
                    <a:lnTo>
                      <a:pt x="220625" y="49191"/>
                    </a:lnTo>
                    <a:lnTo>
                      <a:pt x="220751" y="49359"/>
                    </a:lnTo>
                    <a:lnTo>
                      <a:pt x="220876" y="49485"/>
                    </a:lnTo>
                    <a:lnTo>
                      <a:pt x="221086" y="49527"/>
                    </a:lnTo>
                    <a:lnTo>
                      <a:pt x="224147" y="49695"/>
                    </a:lnTo>
                    <a:lnTo>
                      <a:pt x="224357" y="49653"/>
                    </a:lnTo>
                    <a:lnTo>
                      <a:pt x="224525" y="49569"/>
                    </a:lnTo>
                    <a:lnTo>
                      <a:pt x="224609" y="49401"/>
                    </a:lnTo>
                    <a:lnTo>
                      <a:pt x="224693" y="49233"/>
                    </a:lnTo>
                    <a:lnTo>
                      <a:pt x="224651" y="49024"/>
                    </a:lnTo>
                    <a:lnTo>
                      <a:pt x="224567" y="48856"/>
                    </a:lnTo>
                    <a:lnTo>
                      <a:pt x="224399" y="48730"/>
                    </a:lnTo>
                    <a:lnTo>
                      <a:pt x="224189" y="48688"/>
                    </a:lnTo>
                    <a:lnTo>
                      <a:pt x="221128" y="48520"/>
                    </a:lnTo>
                    <a:close/>
                    <a:moveTo>
                      <a:pt x="504" y="45878"/>
                    </a:moveTo>
                    <a:lnTo>
                      <a:pt x="336" y="45920"/>
                    </a:lnTo>
                    <a:lnTo>
                      <a:pt x="169" y="46046"/>
                    </a:lnTo>
                    <a:lnTo>
                      <a:pt x="43" y="46214"/>
                    </a:lnTo>
                    <a:lnTo>
                      <a:pt x="1" y="46382"/>
                    </a:lnTo>
                    <a:lnTo>
                      <a:pt x="1" y="49443"/>
                    </a:lnTo>
                    <a:lnTo>
                      <a:pt x="43" y="49653"/>
                    </a:lnTo>
                    <a:lnTo>
                      <a:pt x="169" y="49820"/>
                    </a:lnTo>
                    <a:lnTo>
                      <a:pt x="336" y="49904"/>
                    </a:lnTo>
                    <a:lnTo>
                      <a:pt x="504" y="49946"/>
                    </a:lnTo>
                    <a:lnTo>
                      <a:pt x="714" y="49904"/>
                    </a:lnTo>
                    <a:lnTo>
                      <a:pt x="882" y="49820"/>
                    </a:lnTo>
                    <a:lnTo>
                      <a:pt x="1007" y="49653"/>
                    </a:lnTo>
                    <a:lnTo>
                      <a:pt x="1049" y="49443"/>
                    </a:lnTo>
                    <a:lnTo>
                      <a:pt x="1049" y="46382"/>
                    </a:lnTo>
                    <a:lnTo>
                      <a:pt x="1007" y="46214"/>
                    </a:lnTo>
                    <a:lnTo>
                      <a:pt x="882" y="46046"/>
                    </a:lnTo>
                    <a:lnTo>
                      <a:pt x="714" y="45920"/>
                    </a:lnTo>
                    <a:lnTo>
                      <a:pt x="504" y="45878"/>
                    </a:lnTo>
                    <a:close/>
                    <a:moveTo>
                      <a:pt x="169254" y="48688"/>
                    </a:moveTo>
                    <a:lnTo>
                      <a:pt x="169212" y="48730"/>
                    </a:lnTo>
                    <a:lnTo>
                      <a:pt x="166192" y="48898"/>
                    </a:lnTo>
                    <a:lnTo>
                      <a:pt x="165983" y="48982"/>
                    </a:lnTo>
                    <a:lnTo>
                      <a:pt x="165815" y="49107"/>
                    </a:lnTo>
                    <a:lnTo>
                      <a:pt x="165731" y="49275"/>
                    </a:lnTo>
                    <a:lnTo>
                      <a:pt x="165689" y="49443"/>
                    </a:lnTo>
                    <a:lnTo>
                      <a:pt x="165773" y="49653"/>
                    </a:lnTo>
                    <a:lnTo>
                      <a:pt x="165857" y="49778"/>
                    </a:lnTo>
                    <a:lnTo>
                      <a:pt x="166025" y="49904"/>
                    </a:lnTo>
                    <a:lnTo>
                      <a:pt x="166192" y="49946"/>
                    </a:lnTo>
                    <a:lnTo>
                      <a:pt x="166234" y="49946"/>
                    </a:lnTo>
                    <a:lnTo>
                      <a:pt x="169295" y="49737"/>
                    </a:lnTo>
                    <a:lnTo>
                      <a:pt x="169463" y="49653"/>
                    </a:lnTo>
                    <a:lnTo>
                      <a:pt x="169631" y="49569"/>
                    </a:lnTo>
                    <a:lnTo>
                      <a:pt x="169757" y="49401"/>
                    </a:lnTo>
                    <a:lnTo>
                      <a:pt x="169757" y="49191"/>
                    </a:lnTo>
                    <a:lnTo>
                      <a:pt x="169715" y="48982"/>
                    </a:lnTo>
                    <a:lnTo>
                      <a:pt x="169589" y="48856"/>
                    </a:lnTo>
                    <a:lnTo>
                      <a:pt x="169463" y="48730"/>
                    </a:lnTo>
                    <a:lnTo>
                      <a:pt x="169254" y="48688"/>
                    </a:lnTo>
                    <a:close/>
                    <a:moveTo>
                      <a:pt x="227209" y="48898"/>
                    </a:moveTo>
                    <a:lnTo>
                      <a:pt x="227041" y="48940"/>
                    </a:lnTo>
                    <a:lnTo>
                      <a:pt x="226873" y="49024"/>
                    </a:lnTo>
                    <a:lnTo>
                      <a:pt x="226747" y="49191"/>
                    </a:lnTo>
                    <a:lnTo>
                      <a:pt x="226705" y="49359"/>
                    </a:lnTo>
                    <a:lnTo>
                      <a:pt x="226747" y="49569"/>
                    </a:lnTo>
                    <a:lnTo>
                      <a:pt x="226831" y="49737"/>
                    </a:lnTo>
                    <a:lnTo>
                      <a:pt x="226999" y="49862"/>
                    </a:lnTo>
                    <a:lnTo>
                      <a:pt x="227167" y="49904"/>
                    </a:lnTo>
                    <a:lnTo>
                      <a:pt x="230228" y="50156"/>
                    </a:lnTo>
                    <a:lnTo>
                      <a:pt x="230270" y="50156"/>
                    </a:lnTo>
                    <a:lnTo>
                      <a:pt x="230438" y="50114"/>
                    </a:lnTo>
                    <a:lnTo>
                      <a:pt x="230606" y="49988"/>
                    </a:lnTo>
                    <a:lnTo>
                      <a:pt x="230731" y="49862"/>
                    </a:lnTo>
                    <a:lnTo>
                      <a:pt x="230773" y="49653"/>
                    </a:lnTo>
                    <a:lnTo>
                      <a:pt x="230731" y="49485"/>
                    </a:lnTo>
                    <a:lnTo>
                      <a:pt x="230647" y="49317"/>
                    </a:lnTo>
                    <a:lnTo>
                      <a:pt x="230480" y="49191"/>
                    </a:lnTo>
                    <a:lnTo>
                      <a:pt x="230312" y="49107"/>
                    </a:lnTo>
                    <a:lnTo>
                      <a:pt x="227251" y="48898"/>
                    </a:lnTo>
                    <a:close/>
                    <a:moveTo>
                      <a:pt x="163131" y="49149"/>
                    </a:moveTo>
                    <a:lnTo>
                      <a:pt x="160070" y="49401"/>
                    </a:lnTo>
                    <a:lnTo>
                      <a:pt x="159902" y="49443"/>
                    </a:lnTo>
                    <a:lnTo>
                      <a:pt x="159734" y="49569"/>
                    </a:lnTo>
                    <a:lnTo>
                      <a:pt x="159650" y="49737"/>
                    </a:lnTo>
                    <a:lnTo>
                      <a:pt x="159608" y="49946"/>
                    </a:lnTo>
                    <a:lnTo>
                      <a:pt x="159692" y="50114"/>
                    </a:lnTo>
                    <a:lnTo>
                      <a:pt x="159776" y="50282"/>
                    </a:lnTo>
                    <a:lnTo>
                      <a:pt x="159944" y="50366"/>
                    </a:lnTo>
                    <a:lnTo>
                      <a:pt x="160112" y="50407"/>
                    </a:lnTo>
                    <a:lnTo>
                      <a:pt x="160154" y="50407"/>
                    </a:lnTo>
                    <a:lnTo>
                      <a:pt x="163215" y="50156"/>
                    </a:lnTo>
                    <a:lnTo>
                      <a:pt x="163383" y="50114"/>
                    </a:lnTo>
                    <a:lnTo>
                      <a:pt x="163550" y="49988"/>
                    </a:lnTo>
                    <a:lnTo>
                      <a:pt x="163634" y="49820"/>
                    </a:lnTo>
                    <a:lnTo>
                      <a:pt x="163676" y="49611"/>
                    </a:lnTo>
                    <a:lnTo>
                      <a:pt x="163634" y="49401"/>
                    </a:lnTo>
                    <a:lnTo>
                      <a:pt x="163508" y="49275"/>
                    </a:lnTo>
                    <a:lnTo>
                      <a:pt x="163341" y="49191"/>
                    </a:lnTo>
                    <a:lnTo>
                      <a:pt x="163173" y="49149"/>
                    </a:lnTo>
                    <a:close/>
                    <a:moveTo>
                      <a:pt x="233289" y="49359"/>
                    </a:moveTo>
                    <a:lnTo>
                      <a:pt x="233122" y="49401"/>
                    </a:lnTo>
                    <a:lnTo>
                      <a:pt x="232954" y="49485"/>
                    </a:lnTo>
                    <a:lnTo>
                      <a:pt x="232870" y="49653"/>
                    </a:lnTo>
                    <a:lnTo>
                      <a:pt x="232786" y="49820"/>
                    </a:lnTo>
                    <a:lnTo>
                      <a:pt x="232828" y="50030"/>
                    </a:lnTo>
                    <a:lnTo>
                      <a:pt x="232912" y="50198"/>
                    </a:lnTo>
                    <a:lnTo>
                      <a:pt x="233080" y="50324"/>
                    </a:lnTo>
                    <a:lnTo>
                      <a:pt x="233247" y="50366"/>
                    </a:lnTo>
                    <a:lnTo>
                      <a:pt x="236309" y="50659"/>
                    </a:lnTo>
                    <a:lnTo>
                      <a:pt x="236351" y="50659"/>
                    </a:lnTo>
                    <a:lnTo>
                      <a:pt x="236518" y="50617"/>
                    </a:lnTo>
                    <a:lnTo>
                      <a:pt x="236686" y="50533"/>
                    </a:lnTo>
                    <a:lnTo>
                      <a:pt x="236812" y="50366"/>
                    </a:lnTo>
                    <a:lnTo>
                      <a:pt x="236854" y="50198"/>
                    </a:lnTo>
                    <a:lnTo>
                      <a:pt x="236854" y="49988"/>
                    </a:lnTo>
                    <a:lnTo>
                      <a:pt x="236728" y="49820"/>
                    </a:lnTo>
                    <a:lnTo>
                      <a:pt x="236602" y="49695"/>
                    </a:lnTo>
                    <a:lnTo>
                      <a:pt x="236393" y="49653"/>
                    </a:lnTo>
                    <a:lnTo>
                      <a:pt x="233331" y="49359"/>
                    </a:lnTo>
                    <a:close/>
                    <a:moveTo>
                      <a:pt x="157050" y="49653"/>
                    </a:moveTo>
                    <a:lnTo>
                      <a:pt x="153989" y="49904"/>
                    </a:lnTo>
                    <a:lnTo>
                      <a:pt x="153821" y="49988"/>
                    </a:lnTo>
                    <a:lnTo>
                      <a:pt x="153653" y="50114"/>
                    </a:lnTo>
                    <a:lnTo>
                      <a:pt x="153570" y="50282"/>
                    </a:lnTo>
                    <a:lnTo>
                      <a:pt x="153528" y="50449"/>
                    </a:lnTo>
                    <a:lnTo>
                      <a:pt x="153612" y="50659"/>
                    </a:lnTo>
                    <a:lnTo>
                      <a:pt x="153695" y="50785"/>
                    </a:lnTo>
                    <a:lnTo>
                      <a:pt x="153863" y="50911"/>
                    </a:lnTo>
                    <a:lnTo>
                      <a:pt x="154115" y="50911"/>
                    </a:lnTo>
                    <a:lnTo>
                      <a:pt x="157134" y="50659"/>
                    </a:lnTo>
                    <a:lnTo>
                      <a:pt x="157344" y="50575"/>
                    </a:lnTo>
                    <a:lnTo>
                      <a:pt x="157470" y="50491"/>
                    </a:lnTo>
                    <a:lnTo>
                      <a:pt x="157553" y="50282"/>
                    </a:lnTo>
                    <a:lnTo>
                      <a:pt x="157595" y="50114"/>
                    </a:lnTo>
                    <a:lnTo>
                      <a:pt x="157553" y="49904"/>
                    </a:lnTo>
                    <a:lnTo>
                      <a:pt x="157428" y="49778"/>
                    </a:lnTo>
                    <a:lnTo>
                      <a:pt x="157260" y="49653"/>
                    </a:lnTo>
                    <a:close/>
                    <a:moveTo>
                      <a:pt x="239202" y="49946"/>
                    </a:moveTo>
                    <a:lnTo>
                      <a:pt x="239035" y="50072"/>
                    </a:lnTo>
                    <a:lnTo>
                      <a:pt x="238951" y="50198"/>
                    </a:lnTo>
                    <a:lnTo>
                      <a:pt x="238909" y="50366"/>
                    </a:lnTo>
                    <a:lnTo>
                      <a:pt x="238909" y="50575"/>
                    </a:lnTo>
                    <a:lnTo>
                      <a:pt x="238993" y="50743"/>
                    </a:lnTo>
                    <a:lnTo>
                      <a:pt x="239160" y="50869"/>
                    </a:lnTo>
                    <a:lnTo>
                      <a:pt x="239328" y="50953"/>
                    </a:lnTo>
                    <a:lnTo>
                      <a:pt x="242389" y="51246"/>
                    </a:lnTo>
                    <a:lnTo>
                      <a:pt x="242431" y="51246"/>
                    </a:lnTo>
                    <a:lnTo>
                      <a:pt x="242599" y="51204"/>
                    </a:lnTo>
                    <a:lnTo>
                      <a:pt x="242767" y="51120"/>
                    </a:lnTo>
                    <a:lnTo>
                      <a:pt x="242893" y="50995"/>
                    </a:lnTo>
                    <a:lnTo>
                      <a:pt x="242935" y="50785"/>
                    </a:lnTo>
                    <a:lnTo>
                      <a:pt x="242935" y="50575"/>
                    </a:lnTo>
                    <a:lnTo>
                      <a:pt x="242851" y="50407"/>
                    </a:lnTo>
                    <a:lnTo>
                      <a:pt x="242683" y="50282"/>
                    </a:lnTo>
                    <a:lnTo>
                      <a:pt x="242473" y="50240"/>
                    </a:lnTo>
                    <a:lnTo>
                      <a:pt x="239454" y="49946"/>
                    </a:lnTo>
                    <a:close/>
                    <a:moveTo>
                      <a:pt x="150970" y="50198"/>
                    </a:moveTo>
                    <a:lnTo>
                      <a:pt x="147908" y="50491"/>
                    </a:lnTo>
                    <a:lnTo>
                      <a:pt x="147741" y="50575"/>
                    </a:lnTo>
                    <a:lnTo>
                      <a:pt x="147573" y="50701"/>
                    </a:lnTo>
                    <a:lnTo>
                      <a:pt x="147489" y="50869"/>
                    </a:lnTo>
                    <a:lnTo>
                      <a:pt x="147489" y="51078"/>
                    </a:lnTo>
                    <a:lnTo>
                      <a:pt x="147531" y="51246"/>
                    </a:lnTo>
                    <a:lnTo>
                      <a:pt x="147657" y="51372"/>
                    </a:lnTo>
                    <a:lnTo>
                      <a:pt x="147782" y="51498"/>
                    </a:lnTo>
                    <a:lnTo>
                      <a:pt x="147992" y="51540"/>
                    </a:lnTo>
                    <a:lnTo>
                      <a:pt x="148034" y="51540"/>
                    </a:lnTo>
                    <a:lnTo>
                      <a:pt x="151053" y="51204"/>
                    </a:lnTo>
                    <a:lnTo>
                      <a:pt x="151263" y="51162"/>
                    </a:lnTo>
                    <a:lnTo>
                      <a:pt x="151389" y="51037"/>
                    </a:lnTo>
                    <a:lnTo>
                      <a:pt x="151515" y="50869"/>
                    </a:lnTo>
                    <a:lnTo>
                      <a:pt x="151515" y="50659"/>
                    </a:lnTo>
                    <a:lnTo>
                      <a:pt x="151473" y="50491"/>
                    </a:lnTo>
                    <a:lnTo>
                      <a:pt x="151347" y="50324"/>
                    </a:lnTo>
                    <a:lnTo>
                      <a:pt x="151221" y="50240"/>
                    </a:lnTo>
                    <a:lnTo>
                      <a:pt x="151012" y="50198"/>
                    </a:lnTo>
                    <a:close/>
                    <a:moveTo>
                      <a:pt x="245283" y="50575"/>
                    </a:moveTo>
                    <a:lnTo>
                      <a:pt x="245115" y="50701"/>
                    </a:lnTo>
                    <a:lnTo>
                      <a:pt x="245031" y="50827"/>
                    </a:lnTo>
                    <a:lnTo>
                      <a:pt x="244989" y="50995"/>
                    </a:lnTo>
                    <a:lnTo>
                      <a:pt x="244989" y="51204"/>
                    </a:lnTo>
                    <a:lnTo>
                      <a:pt x="245073" y="51372"/>
                    </a:lnTo>
                    <a:lnTo>
                      <a:pt x="245241" y="51498"/>
                    </a:lnTo>
                    <a:lnTo>
                      <a:pt x="245409" y="51582"/>
                    </a:lnTo>
                    <a:lnTo>
                      <a:pt x="248470" y="51917"/>
                    </a:lnTo>
                    <a:lnTo>
                      <a:pt x="248512" y="51917"/>
                    </a:lnTo>
                    <a:lnTo>
                      <a:pt x="248680" y="51875"/>
                    </a:lnTo>
                    <a:lnTo>
                      <a:pt x="248848" y="51791"/>
                    </a:lnTo>
                    <a:lnTo>
                      <a:pt x="248973" y="51666"/>
                    </a:lnTo>
                    <a:lnTo>
                      <a:pt x="249015" y="51456"/>
                    </a:lnTo>
                    <a:lnTo>
                      <a:pt x="249015" y="51288"/>
                    </a:lnTo>
                    <a:lnTo>
                      <a:pt x="248931" y="51078"/>
                    </a:lnTo>
                    <a:lnTo>
                      <a:pt x="248764" y="50953"/>
                    </a:lnTo>
                    <a:lnTo>
                      <a:pt x="248554" y="50911"/>
                    </a:lnTo>
                    <a:lnTo>
                      <a:pt x="245535" y="50575"/>
                    </a:lnTo>
                    <a:close/>
                    <a:moveTo>
                      <a:pt x="144889" y="50827"/>
                    </a:moveTo>
                    <a:lnTo>
                      <a:pt x="141828" y="51162"/>
                    </a:lnTo>
                    <a:lnTo>
                      <a:pt x="141660" y="51204"/>
                    </a:lnTo>
                    <a:lnTo>
                      <a:pt x="141492" y="51330"/>
                    </a:lnTo>
                    <a:lnTo>
                      <a:pt x="141408" y="51498"/>
                    </a:lnTo>
                    <a:lnTo>
                      <a:pt x="141408" y="51707"/>
                    </a:lnTo>
                    <a:lnTo>
                      <a:pt x="141450" y="51875"/>
                    </a:lnTo>
                    <a:lnTo>
                      <a:pt x="141576" y="52043"/>
                    </a:lnTo>
                    <a:lnTo>
                      <a:pt x="141702" y="52127"/>
                    </a:lnTo>
                    <a:lnTo>
                      <a:pt x="141911" y="52169"/>
                    </a:lnTo>
                    <a:lnTo>
                      <a:pt x="141953" y="52169"/>
                    </a:lnTo>
                    <a:lnTo>
                      <a:pt x="144973" y="51833"/>
                    </a:lnTo>
                    <a:lnTo>
                      <a:pt x="145182" y="51791"/>
                    </a:lnTo>
                    <a:lnTo>
                      <a:pt x="145350" y="51666"/>
                    </a:lnTo>
                    <a:lnTo>
                      <a:pt x="145434" y="51498"/>
                    </a:lnTo>
                    <a:lnTo>
                      <a:pt x="145434" y="51288"/>
                    </a:lnTo>
                    <a:lnTo>
                      <a:pt x="145392" y="51078"/>
                    </a:lnTo>
                    <a:lnTo>
                      <a:pt x="145266" y="50953"/>
                    </a:lnTo>
                    <a:lnTo>
                      <a:pt x="145099" y="50869"/>
                    </a:lnTo>
                    <a:lnTo>
                      <a:pt x="144931" y="50827"/>
                    </a:lnTo>
                    <a:close/>
                    <a:moveTo>
                      <a:pt x="251364" y="51288"/>
                    </a:moveTo>
                    <a:lnTo>
                      <a:pt x="251196" y="51414"/>
                    </a:lnTo>
                    <a:lnTo>
                      <a:pt x="251112" y="51540"/>
                    </a:lnTo>
                    <a:lnTo>
                      <a:pt x="251028" y="51707"/>
                    </a:lnTo>
                    <a:lnTo>
                      <a:pt x="251070" y="51917"/>
                    </a:lnTo>
                    <a:lnTo>
                      <a:pt x="251154" y="52085"/>
                    </a:lnTo>
                    <a:lnTo>
                      <a:pt x="251280" y="52211"/>
                    </a:lnTo>
                    <a:lnTo>
                      <a:pt x="251490" y="52295"/>
                    </a:lnTo>
                    <a:lnTo>
                      <a:pt x="254509" y="52672"/>
                    </a:lnTo>
                    <a:lnTo>
                      <a:pt x="254593" y="52672"/>
                    </a:lnTo>
                    <a:lnTo>
                      <a:pt x="254760" y="52630"/>
                    </a:lnTo>
                    <a:lnTo>
                      <a:pt x="254928" y="52546"/>
                    </a:lnTo>
                    <a:lnTo>
                      <a:pt x="255012" y="52420"/>
                    </a:lnTo>
                    <a:lnTo>
                      <a:pt x="255096" y="52211"/>
                    </a:lnTo>
                    <a:lnTo>
                      <a:pt x="255054" y="52043"/>
                    </a:lnTo>
                    <a:lnTo>
                      <a:pt x="254970" y="51833"/>
                    </a:lnTo>
                    <a:lnTo>
                      <a:pt x="254844" y="51707"/>
                    </a:lnTo>
                    <a:lnTo>
                      <a:pt x="254635" y="51666"/>
                    </a:lnTo>
                    <a:lnTo>
                      <a:pt x="251615" y="51288"/>
                    </a:lnTo>
                    <a:close/>
                    <a:moveTo>
                      <a:pt x="274470" y="49066"/>
                    </a:moveTo>
                    <a:lnTo>
                      <a:pt x="274344" y="49107"/>
                    </a:lnTo>
                    <a:lnTo>
                      <a:pt x="274177" y="49275"/>
                    </a:lnTo>
                    <a:lnTo>
                      <a:pt x="274135" y="49443"/>
                    </a:lnTo>
                    <a:lnTo>
                      <a:pt x="274093" y="49653"/>
                    </a:lnTo>
                    <a:lnTo>
                      <a:pt x="274177" y="49820"/>
                    </a:lnTo>
                    <a:lnTo>
                      <a:pt x="274932" y="51120"/>
                    </a:lnTo>
                    <a:lnTo>
                      <a:pt x="275686" y="52462"/>
                    </a:lnTo>
                    <a:lnTo>
                      <a:pt x="275728" y="52588"/>
                    </a:lnTo>
                    <a:lnTo>
                      <a:pt x="275854" y="52672"/>
                    </a:lnTo>
                    <a:lnTo>
                      <a:pt x="275980" y="52714"/>
                    </a:lnTo>
                    <a:lnTo>
                      <a:pt x="276232" y="52714"/>
                    </a:lnTo>
                    <a:lnTo>
                      <a:pt x="276357" y="52672"/>
                    </a:lnTo>
                    <a:lnTo>
                      <a:pt x="276525" y="52546"/>
                    </a:lnTo>
                    <a:lnTo>
                      <a:pt x="276609" y="52378"/>
                    </a:lnTo>
                    <a:lnTo>
                      <a:pt x="276609" y="52169"/>
                    </a:lnTo>
                    <a:lnTo>
                      <a:pt x="276567" y="51959"/>
                    </a:lnTo>
                    <a:lnTo>
                      <a:pt x="275812" y="50617"/>
                    </a:lnTo>
                    <a:lnTo>
                      <a:pt x="275057" y="49317"/>
                    </a:lnTo>
                    <a:lnTo>
                      <a:pt x="274974" y="49191"/>
                    </a:lnTo>
                    <a:lnTo>
                      <a:pt x="274848" y="49107"/>
                    </a:lnTo>
                    <a:lnTo>
                      <a:pt x="274722" y="49066"/>
                    </a:lnTo>
                    <a:close/>
                    <a:moveTo>
                      <a:pt x="138808" y="51498"/>
                    </a:moveTo>
                    <a:lnTo>
                      <a:pt x="135789" y="51833"/>
                    </a:lnTo>
                    <a:lnTo>
                      <a:pt x="135579" y="51917"/>
                    </a:lnTo>
                    <a:lnTo>
                      <a:pt x="135411" y="52043"/>
                    </a:lnTo>
                    <a:lnTo>
                      <a:pt x="135328" y="52211"/>
                    </a:lnTo>
                    <a:lnTo>
                      <a:pt x="135328" y="52420"/>
                    </a:lnTo>
                    <a:lnTo>
                      <a:pt x="135369" y="52588"/>
                    </a:lnTo>
                    <a:lnTo>
                      <a:pt x="135495" y="52714"/>
                    </a:lnTo>
                    <a:lnTo>
                      <a:pt x="135663" y="52840"/>
                    </a:lnTo>
                    <a:lnTo>
                      <a:pt x="135873" y="52840"/>
                    </a:lnTo>
                    <a:lnTo>
                      <a:pt x="138934" y="52504"/>
                    </a:lnTo>
                    <a:lnTo>
                      <a:pt x="139102" y="52420"/>
                    </a:lnTo>
                    <a:lnTo>
                      <a:pt x="139270" y="52295"/>
                    </a:lnTo>
                    <a:lnTo>
                      <a:pt x="139353" y="52127"/>
                    </a:lnTo>
                    <a:lnTo>
                      <a:pt x="139353" y="51959"/>
                    </a:lnTo>
                    <a:lnTo>
                      <a:pt x="139311" y="51749"/>
                    </a:lnTo>
                    <a:lnTo>
                      <a:pt x="139186" y="51624"/>
                    </a:lnTo>
                    <a:lnTo>
                      <a:pt x="139060" y="51540"/>
                    </a:lnTo>
                    <a:lnTo>
                      <a:pt x="138850" y="51498"/>
                    </a:lnTo>
                    <a:close/>
                    <a:moveTo>
                      <a:pt x="257612" y="52043"/>
                    </a:moveTo>
                    <a:lnTo>
                      <a:pt x="257444" y="52085"/>
                    </a:lnTo>
                    <a:lnTo>
                      <a:pt x="257277" y="52169"/>
                    </a:lnTo>
                    <a:lnTo>
                      <a:pt x="257151" y="52337"/>
                    </a:lnTo>
                    <a:lnTo>
                      <a:pt x="257109" y="52504"/>
                    </a:lnTo>
                    <a:lnTo>
                      <a:pt x="257109" y="52714"/>
                    </a:lnTo>
                    <a:lnTo>
                      <a:pt x="257193" y="52882"/>
                    </a:lnTo>
                    <a:lnTo>
                      <a:pt x="257361" y="53007"/>
                    </a:lnTo>
                    <a:lnTo>
                      <a:pt x="257528" y="53049"/>
                    </a:lnTo>
                    <a:lnTo>
                      <a:pt x="260548" y="53469"/>
                    </a:lnTo>
                    <a:lnTo>
                      <a:pt x="260799" y="53469"/>
                    </a:lnTo>
                    <a:lnTo>
                      <a:pt x="260967" y="53343"/>
                    </a:lnTo>
                    <a:lnTo>
                      <a:pt x="261093" y="53217"/>
                    </a:lnTo>
                    <a:lnTo>
                      <a:pt x="261135" y="53049"/>
                    </a:lnTo>
                    <a:lnTo>
                      <a:pt x="261135" y="52840"/>
                    </a:lnTo>
                    <a:lnTo>
                      <a:pt x="261051" y="52672"/>
                    </a:lnTo>
                    <a:lnTo>
                      <a:pt x="260883" y="52546"/>
                    </a:lnTo>
                    <a:lnTo>
                      <a:pt x="260715" y="52462"/>
                    </a:lnTo>
                    <a:lnTo>
                      <a:pt x="257654" y="52043"/>
                    </a:lnTo>
                    <a:close/>
                    <a:moveTo>
                      <a:pt x="132728" y="52211"/>
                    </a:moveTo>
                    <a:lnTo>
                      <a:pt x="129708" y="52546"/>
                    </a:lnTo>
                    <a:lnTo>
                      <a:pt x="129498" y="52630"/>
                    </a:lnTo>
                    <a:lnTo>
                      <a:pt x="129373" y="52756"/>
                    </a:lnTo>
                    <a:lnTo>
                      <a:pt x="129289" y="52924"/>
                    </a:lnTo>
                    <a:lnTo>
                      <a:pt x="129247" y="53133"/>
                    </a:lnTo>
                    <a:lnTo>
                      <a:pt x="129331" y="53301"/>
                    </a:lnTo>
                    <a:lnTo>
                      <a:pt x="129415" y="53427"/>
                    </a:lnTo>
                    <a:lnTo>
                      <a:pt x="129582" y="53553"/>
                    </a:lnTo>
                    <a:lnTo>
                      <a:pt x="129834" y="53553"/>
                    </a:lnTo>
                    <a:lnTo>
                      <a:pt x="132853" y="53217"/>
                    </a:lnTo>
                    <a:lnTo>
                      <a:pt x="133063" y="53133"/>
                    </a:lnTo>
                    <a:lnTo>
                      <a:pt x="133189" y="53007"/>
                    </a:lnTo>
                    <a:lnTo>
                      <a:pt x="133273" y="52840"/>
                    </a:lnTo>
                    <a:lnTo>
                      <a:pt x="133315" y="52630"/>
                    </a:lnTo>
                    <a:lnTo>
                      <a:pt x="133231" y="52462"/>
                    </a:lnTo>
                    <a:lnTo>
                      <a:pt x="133147" y="52337"/>
                    </a:lnTo>
                    <a:lnTo>
                      <a:pt x="132979" y="52211"/>
                    </a:lnTo>
                    <a:close/>
                    <a:moveTo>
                      <a:pt x="126689" y="52924"/>
                    </a:moveTo>
                    <a:lnTo>
                      <a:pt x="123627" y="53301"/>
                    </a:lnTo>
                    <a:lnTo>
                      <a:pt x="123460" y="53343"/>
                    </a:lnTo>
                    <a:lnTo>
                      <a:pt x="123292" y="53469"/>
                    </a:lnTo>
                    <a:lnTo>
                      <a:pt x="123208" y="53637"/>
                    </a:lnTo>
                    <a:lnTo>
                      <a:pt x="123208" y="53846"/>
                    </a:lnTo>
                    <a:lnTo>
                      <a:pt x="123250" y="54014"/>
                    </a:lnTo>
                    <a:lnTo>
                      <a:pt x="123376" y="54182"/>
                    </a:lnTo>
                    <a:lnTo>
                      <a:pt x="123502" y="54266"/>
                    </a:lnTo>
                    <a:lnTo>
                      <a:pt x="123711" y="54308"/>
                    </a:lnTo>
                    <a:lnTo>
                      <a:pt x="123753" y="54308"/>
                    </a:lnTo>
                    <a:lnTo>
                      <a:pt x="126773" y="53930"/>
                    </a:lnTo>
                    <a:lnTo>
                      <a:pt x="126982" y="53846"/>
                    </a:lnTo>
                    <a:lnTo>
                      <a:pt x="127150" y="53720"/>
                    </a:lnTo>
                    <a:lnTo>
                      <a:pt x="127234" y="53553"/>
                    </a:lnTo>
                    <a:lnTo>
                      <a:pt x="127234" y="53343"/>
                    </a:lnTo>
                    <a:lnTo>
                      <a:pt x="127192" y="53175"/>
                    </a:lnTo>
                    <a:lnTo>
                      <a:pt x="127066" y="53049"/>
                    </a:lnTo>
                    <a:lnTo>
                      <a:pt x="126898" y="52966"/>
                    </a:lnTo>
                    <a:lnTo>
                      <a:pt x="126731" y="52924"/>
                    </a:lnTo>
                    <a:close/>
                    <a:moveTo>
                      <a:pt x="263651" y="52882"/>
                    </a:moveTo>
                    <a:lnTo>
                      <a:pt x="263483" y="52924"/>
                    </a:lnTo>
                    <a:lnTo>
                      <a:pt x="263315" y="53007"/>
                    </a:lnTo>
                    <a:lnTo>
                      <a:pt x="263190" y="53175"/>
                    </a:lnTo>
                    <a:lnTo>
                      <a:pt x="263148" y="53343"/>
                    </a:lnTo>
                    <a:lnTo>
                      <a:pt x="263148" y="53553"/>
                    </a:lnTo>
                    <a:lnTo>
                      <a:pt x="263232" y="53720"/>
                    </a:lnTo>
                    <a:lnTo>
                      <a:pt x="263399" y="53846"/>
                    </a:lnTo>
                    <a:lnTo>
                      <a:pt x="263567" y="53930"/>
                    </a:lnTo>
                    <a:lnTo>
                      <a:pt x="266586" y="54349"/>
                    </a:lnTo>
                    <a:lnTo>
                      <a:pt x="266838" y="54349"/>
                    </a:lnTo>
                    <a:lnTo>
                      <a:pt x="267006" y="54266"/>
                    </a:lnTo>
                    <a:lnTo>
                      <a:pt x="267090" y="54098"/>
                    </a:lnTo>
                    <a:lnTo>
                      <a:pt x="267173" y="53930"/>
                    </a:lnTo>
                    <a:lnTo>
                      <a:pt x="267173" y="53720"/>
                    </a:lnTo>
                    <a:lnTo>
                      <a:pt x="267090" y="53553"/>
                    </a:lnTo>
                    <a:lnTo>
                      <a:pt x="266922" y="53427"/>
                    </a:lnTo>
                    <a:lnTo>
                      <a:pt x="266754" y="53343"/>
                    </a:lnTo>
                    <a:lnTo>
                      <a:pt x="263735" y="52924"/>
                    </a:lnTo>
                    <a:lnTo>
                      <a:pt x="263651" y="52882"/>
                    </a:lnTo>
                    <a:close/>
                    <a:moveTo>
                      <a:pt x="120608" y="53637"/>
                    </a:moveTo>
                    <a:lnTo>
                      <a:pt x="117589" y="54014"/>
                    </a:lnTo>
                    <a:lnTo>
                      <a:pt x="117379" y="54098"/>
                    </a:lnTo>
                    <a:lnTo>
                      <a:pt x="117253" y="54224"/>
                    </a:lnTo>
                    <a:lnTo>
                      <a:pt x="117169" y="54391"/>
                    </a:lnTo>
                    <a:lnTo>
                      <a:pt x="117127" y="54601"/>
                    </a:lnTo>
                    <a:lnTo>
                      <a:pt x="117211" y="54769"/>
                    </a:lnTo>
                    <a:lnTo>
                      <a:pt x="117295" y="54895"/>
                    </a:lnTo>
                    <a:lnTo>
                      <a:pt x="117463" y="55020"/>
                    </a:lnTo>
                    <a:lnTo>
                      <a:pt x="117715" y="55020"/>
                    </a:lnTo>
                    <a:lnTo>
                      <a:pt x="120734" y="54685"/>
                    </a:lnTo>
                    <a:lnTo>
                      <a:pt x="120944" y="54601"/>
                    </a:lnTo>
                    <a:lnTo>
                      <a:pt x="121069" y="54475"/>
                    </a:lnTo>
                    <a:lnTo>
                      <a:pt x="121153" y="54308"/>
                    </a:lnTo>
                    <a:lnTo>
                      <a:pt x="121195" y="54098"/>
                    </a:lnTo>
                    <a:lnTo>
                      <a:pt x="121111" y="53930"/>
                    </a:lnTo>
                    <a:lnTo>
                      <a:pt x="121027" y="53762"/>
                    </a:lnTo>
                    <a:lnTo>
                      <a:pt x="120860" y="53678"/>
                    </a:lnTo>
                    <a:lnTo>
                      <a:pt x="120692" y="53637"/>
                    </a:lnTo>
                    <a:close/>
                    <a:moveTo>
                      <a:pt x="269690" y="53804"/>
                    </a:moveTo>
                    <a:lnTo>
                      <a:pt x="269522" y="53846"/>
                    </a:lnTo>
                    <a:lnTo>
                      <a:pt x="269354" y="53930"/>
                    </a:lnTo>
                    <a:lnTo>
                      <a:pt x="269228" y="54056"/>
                    </a:lnTo>
                    <a:lnTo>
                      <a:pt x="269186" y="54266"/>
                    </a:lnTo>
                    <a:lnTo>
                      <a:pt x="269186" y="54433"/>
                    </a:lnTo>
                    <a:lnTo>
                      <a:pt x="269270" y="54643"/>
                    </a:lnTo>
                    <a:lnTo>
                      <a:pt x="269396" y="54769"/>
                    </a:lnTo>
                    <a:lnTo>
                      <a:pt x="269606" y="54811"/>
                    </a:lnTo>
                    <a:lnTo>
                      <a:pt x="272625" y="55314"/>
                    </a:lnTo>
                    <a:lnTo>
                      <a:pt x="272709" y="55314"/>
                    </a:lnTo>
                    <a:lnTo>
                      <a:pt x="272877" y="55272"/>
                    </a:lnTo>
                    <a:lnTo>
                      <a:pt x="273003" y="55188"/>
                    </a:lnTo>
                    <a:lnTo>
                      <a:pt x="273128" y="55062"/>
                    </a:lnTo>
                    <a:lnTo>
                      <a:pt x="273212" y="54895"/>
                    </a:lnTo>
                    <a:lnTo>
                      <a:pt x="273170" y="54685"/>
                    </a:lnTo>
                    <a:lnTo>
                      <a:pt x="273128" y="54517"/>
                    </a:lnTo>
                    <a:lnTo>
                      <a:pt x="272961" y="54391"/>
                    </a:lnTo>
                    <a:lnTo>
                      <a:pt x="272793" y="54308"/>
                    </a:lnTo>
                    <a:lnTo>
                      <a:pt x="269773" y="53846"/>
                    </a:lnTo>
                    <a:lnTo>
                      <a:pt x="269690" y="53804"/>
                    </a:lnTo>
                    <a:close/>
                    <a:moveTo>
                      <a:pt x="114569" y="54391"/>
                    </a:moveTo>
                    <a:lnTo>
                      <a:pt x="111550" y="54769"/>
                    </a:lnTo>
                    <a:lnTo>
                      <a:pt x="111340" y="54811"/>
                    </a:lnTo>
                    <a:lnTo>
                      <a:pt x="111173" y="54937"/>
                    </a:lnTo>
                    <a:lnTo>
                      <a:pt x="111089" y="55104"/>
                    </a:lnTo>
                    <a:lnTo>
                      <a:pt x="111089" y="55314"/>
                    </a:lnTo>
                    <a:lnTo>
                      <a:pt x="111131" y="55482"/>
                    </a:lnTo>
                    <a:lnTo>
                      <a:pt x="111256" y="55649"/>
                    </a:lnTo>
                    <a:lnTo>
                      <a:pt x="111424" y="55733"/>
                    </a:lnTo>
                    <a:lnTo>
                      <a:pt x="111592" y="55775"/>
                    </a:lnTo>
                    <a:lnTo>
                      <a:pt x="111634" y="55775"/>
                    </a:lnTo>
                    <a:lnTo>
                      <a:pt x="114695" y="55398"/>
                    </a:lnTo>
                    <a:lnTo>
                      <a:pt x="114863" y="55356"/>
                    </a:lnTo>
                    <a:lnTo>
                      <a:pt x="115031" y="55188"/>
                    </a:lnTo>
                    <a:lnTo>
                      <a:pt x="115115" y="55020"/>
                    </a:lnTo>
                    <a:lnTo>
                      <a:pt x="115115" y="54853"/>
                    </a:lnTo>
                    <a:lnTo>
                      <a:pt x="115073" y="54643"/>
                    </a:lnTo>
                    <a:lnTo>
                      <a:pt x="114947" y="54517"/>
                    </a:lnTo>
                    <a:lnTo>
                      <a:pt x="114779" y="54433"/>
                    </a:lnTo>
                    <a:lnTo>
                      <a:pt x="114611" y="54391"/>
                    </a:lnTo>
                    <a:close/>
                    <a:moveTo>
                      <a:pt x="504" y="52001"/>
                    </a:moveTo>
                    <a:lnTo>
                      <a:pt x="336" y="52043"/>
                    </a:lnTo>
                    <a:lnTo>
                      <a:pt x="169" y="52127"/>
                    </a:lnTo>
                    <a:lnTo>
                      <a:pt x="43" y="52295"/>
                    </a:lnTo>
                    <a:lnTo>
                      <a:pt x="1" y="52504"/>
                    </a:lnTo>
                    <a:lnTo>
                      <a:pt x="1" y="55566"/>
                    </a:lnTo>
                    <a:lnTo>
                      <a:pt x="43" y="55733"/>
                    </a:lnTo>
                    <a:lnTo>
                      <a:pt x="169" y="55901"/>
                    </a:lnTo>
                    <a:lnTo>
                      <a:pt x="336" y="56027"/>
                    </a:lnTo>
                    <a:lnTo>
                      <a:pt x="504" y="56069"/>
                    </a:lnTo>
                    <a:lnTo>
                      <a:pt x="714" y="56027"/>
                    </a:lnTo>
                    <a:lnTo>
                      <a:pt x="882" y="55901"/>
                    </a:lnTo>
                    <a:lnTo>
                      <a:pt x="1007" y="55733"/>
                    </a:lnTo>
                    <a:lnTo>
                      <a:pt x="1049" y="55566"/>
                    </a:lnTo>
                    <a:lnTo>
                      <a:pt x="1049" y="52504"/>
                    </a:lnTo>
                    <a:lnTo>
                      <a:pt x="1007" y="52295"/>
                    </a:lnTo>
                    <a:lnTo>
                      <a:pt x="882" y="52127"/>
                    </a:lnTo>
                    <a:lnTo>
                      <a:pt x="714" y="52043"/>
                    </a:lnTo>
                    <a:lnTo>
                      <a:pt x="504" y="52001"/>
                    </a:lnTo>
                    <a:close/>
                    <a:moveTo>
                      <a:pt x="277406" y="54433"/>
                    </a:moveTo>
                    <a:lnTo>
                      <a:pt x="277280" y="54475"/>
                    </a:lnTo>
                    <a:lnTo>
                      <a:pt x="277154" y="54559"/>
                    </a:lnTo>
                    <a:lnTo>
                      <a:pt x="277070" y="54685"/>
                    </a:lnTo>
                    <a:lnTo>
                      <a:pt x="277028" y="54853"/>
                    </a:lnTo>
                    <a:lnTo>
                      <a:pt x="277028" y="55020"/>
                    </a:lnTo>
                    <a:lnTo>
                      <a:pt x="275770" y="54811"/>
                    </a:lnTo>
                    <a:lnTo>
                      <a:pt x="275686" y="54811"/>
                    </a:lnTo>
                    <a:lnTo>
                      <a:pt x="275519" y="54853"/>
                    </a:lnTo>
                    <a:lnTo>
                      <a:pt x="275393" y="54937"/>
                    </a:lnTo>
                    <a:lnTo>
                      <a:pt x="275267" y="55062"/>
                    </a:lnTo>
                    <a:lnTo>
                      <a:pt x="275183" y="55230"/>
                    </a:lnTo>
                    <a:lnTo>
                      <a:pt x="275225" y="55440"/>
                    </a:lnTo>
                    <a:lnTo>
                      <a:pt x="275309" y="55608"/>
                    </a:lnTo>
                    <a:lnTo>
                      <a:pt x="275435" y="55733"/>
                    </a:lnTo>
                    <a:lnTo>
                      <a:pt x="275603" y="55817"/>
                    </a:lnTo>
                    <a:lnTo>
                      <a:pt x="277783" y="56195"/>
                    </a:lnTo>
                    <a:lnTo>
                      <a:pt x="277993" y="56195"/>
                    </a:lnTo>
                    <a:lnTo>
                      <a:pt x="278119" y="56153"/>
                    </a:lnTo>
                    <a:lnTo>
                      <a:pt x="278203" y="56069"/>
                    </a:lnTo>
                    <a:lnTo>
                      <a:pt x="278286" y="55985"/>
                    </a:lnTo>
                    <a:lnTo>
                      <a:pt x="278370" y="55859"/>
                    </a:lnTo>
                    <a:lnTo>
                      <a:pt x="278412" y="55733"/>
                    </a:lnTo>
                    <a:lnTo>
                      <a:pt x="278370" y="55608"/>
                    </a:lnTo>
                    <a:lnTo>
                      <a:pt x="278328" y="55482"/>
                    </a:lnTo>
                    <a:lnTo>
                      <a:pt x="277993" y="54685"/>
                    </a:lnTo>
                    <a:lnTo>
                      <a:pt x="277909" y="54601"/>
                    </a:lnTo>
                    <a:lnTo>
                      <a:pt x="277783" y="54475"/>
                    </a:lnTo>
                    <a:lnTo>
                      <a:pt x="277657" y="54433"/>
                    </a:lnTo>
                    <a:close/>
                    <a:moveTo>
                      <a:pt x="108489" y="55104"/>
                    </a:moveTo>
                    <a:lnTo>
                      <a:pt x="105469" y="55440"/>
                    </a:lnTo>
                    <a:lnTo>
                      <a:pt x="105302" y="55524"/>
                    </a:lnTo>
                    <a:lnTo>
                      <a:pt x="105134" y="55649"/>
                    </a:lnTo>
                    <a:lnTo>
                      <a:pt x="105050" y="55817"/>
                    </a:lnTo>
                    <a:lnTo>
                      <a:pt x="105050" y="56027"/>
                    </a:lnTo>
                    <a:lnTo>
                      <a:pt x="105092" y="56195"/>
                    </a:lnTo>
                    <a:lnTo>
                      <a:pt x="105218" y="56320"/>
                    </a:lnTo>
                    <a:lnTo>
                      <a:pt x="105344" y="56446"/>
                    </a:lnTo>
                    <a:lnTo>
                      <a:pt x="105553" y="56488"/>
                    </a:lnTo>
                    <a:lnTo>
                      <a:pt x="105595" y="56446"/>
                    </a:lnTo>
                    <a:lnTo>
                      <a:pt x="108614" y="56111"/>
                    </a:lnTo>
                    <a:lnTo>
                      <a:pt x="108824" y="56069"/>
                    </a:lnTo>
                    <a:lnTo>
                      <a:pt x="108950" y="55943"/>
                    </a:lnTo>
                    <a:lnTo>
                      <a:pt x="109034" y="55733"/>
                    </a:lnTo>
                    <a:lnTo>
                      <a:pt x="109076" y="55566"/>
                    </a:lnTo>
                    <a:lnTo>
                      <a:pt x="109034" y="55356"/>
                    </a:lnTo>
                    <a:lnTo>
                      <a:pt x="108908" y="55230"/>
                    </a:lnTo>
                    <a:lnTo>
                      <a:pt x="108740" y="55146"/>
                    </a:lnTo>
                    <a:lnTo>
                      <a:pt x="108573" y="55104"/>
                    </a:lnTo>
                    <a:close/>
                    <a:moveTo>
                      <a:pt x="102450" y="55775"/>
                    </a:moveTo>
                    <a:lnTo>
                      <a:pt x="99431" y="56111"/>
                    </a:lnTo>
                    <a:lnTo>
                      <a:pt x="99221" y="56195"/>
                    </a:lnTo>
                    <a:lnTo>
                      <a:pt x="99095" y="56320"/>
                    </a:lnTo>
                    <a:lnTo>
                      <a:pt x="99011" y="56488"/>
                    </a:lnTo>
                    <a:lnTo>
                      <a:pt x="98969" y="56698"/>
                    </a:lnTo>
                    <a:lnTo>
                      <a:pt x="99011" y="56866"/>
                    </a:lnTo>
                    <a:lnTo>
                      <a:pt x="99137" y="56991"/>
                    </a:lnTo>
                    <a:lnTo>
                      <a:pt x="99305" y="57117"/>
                    </a:lnTo>
                    <a:lnTo>
                      <a:pt x="99473" y="57159"/>
                    </a:lnTo>
                    <a:lnTo>
                      <a:pt x="99514" y="57117"/>
                    </a:lnTo>
                    <a:lnTo>
                      <a:pt x="102576" y="56824"/>
                    </a:lnTo>
                    <a:lnTo>
                      <a:pt x="102743" y="56740"/>
                    </a:lnTo>
                    <a:lnTo>
                      <a:pt x="102911" y="56614"/>
                    </a:lnTo>
                    <a:lnTo>
                      <a:pt x="102995" y="56446"/>
                    </a:lnTo>
                    <a:lnTo>
                      <a:pt x="102995" y="56237"/>
                    </a:lnTo>
                    <a:lnTo>
                      <a:pt x="102953" y="56069"/>
                    </a:lnTo>
                    <a:lnTo>
                      <a:pt x="102827" y="55901"/>
                    </a:lnTo>
                    <a:lnTo>
                      <a:pt x="102702" y="55817"/>
                    </a:lnTo>
                    <a:lnTo>
                      <a:pt x="102492" y="55775"/>
                    </a:lnTo>
                    <a:close/>
                    <a:moveTo>
                      <a:pt x="96411" y="56446"/>
                    </a:moveTo>
                    <a:lnTo>
                      <a:pt x="93350" y="56740"/>
                    </a:lnTo>
                    <a:lnTo>
                      <a:pt x="93182" y="56824"/>
                    </a:lnTo>
                    <a:lnTo>
                      <a:pt x="93014" y="56949"/>
                    </a:lnTo>
                    <a:lnTo>
                      <a:pt x="92931" y="57117"/>
                    </a:lnTo>
                    <a:lnTo>
                      <a:pt x="92931" y="57327"/>
                    </a:lnTo>
                    <a:lnTo>
                      <a:pt x="92972" y="57495"/>
                    </a:lnTo>
                    <a:lnTo>
                      <a:pt x="93098" y="57620"/>
                    </a:lnTo>
                    <a:lnTo>
                      <a:pt x="93224" y="57746"/>
                    </a:lnTo>
                    <a:lnTo>
                      <a:pt x="93434" y="57788"/>
                    </a:lnTo>
                    <a:lnTo>
                      <a:pt x="93476" y="57746"/>
                    </a:lnTo>
                    <a:lnTo>
                      <a:pt x="96495" y="57453"/>
                    </a:lnTo>
                    <a:lnTo>
                      <a:pt x="96705" y="57411"/>
                    </a:lnTo>
                    <a:lnTo>
                      <a:pt x="96831" y="57285"/>
                    </a:lnTo>
                    <a:lnTo>
                      <a:pt x="96956" y="57117"/>
                    </a:lnTo>
                    <a:lnTo>
                      <a:pt x="96956" y="56908"/>
                    </a:lnTo>
                    <a:lnTo>
                      <a:pt x="96914" y="56698"/>
                    </a:lnTo>
                    <a:lnTo>
                      <a:pt x="96789" y="56572"/>
                    </a:lnTo>
                    <a:lnTo>
                      <a:pt x="96621" y="56488"/>
                    </a:lnTo>
                    <a:lnTo>
                      <a:pt x="96453" y="56446"/>
                    </a:lnTo>
                    <a:close/>
                    <a:moveTo>
                      <a:pt x="2140" y="56614"/>
                    </a:moveTo>
                    <a:lnTo>
                      <a:pt x="1972" y="56656"/>
                    </a:lnTo>
                    <a:lnTo>
                      <a:pt x="1804" y="56782"/>
                    </a:lnTo>
                    <a:lnTo>
                      <a:pt x="1720" y="56908"/>
                    </a:lnTo>
                    <a:lnTo>
                      <a:pt x="1636" y="57075"/>
                    </a:lnTo>
                    <a:lnTo>
                      <a:pt x="1678" y="57285"/>
                    </a:lnTo>
                    <a:lnTo>
                      <a:pt x="1762" y="57453"/>
                    </a:lnTo>
                    <a:lnTo>
                      <a:pt x="1930" y="57578"/>
                    </a:lnTo>
                    <a:lnTo>
                      <a:pt x="2098" y="57662"/>
                    </a:lnTo>
                    <a:lnTo>
                      <a:pt x="5159" y="57956"/>
                    </a:lnTo>
                    <a:lnTo>
                      <a:pt x="5369" y="57956"/>
                    </a:lnTo>
                    <a:lnTo>
                      <a:pt x="5536" y="57830"/>
                    </a:lnTo>
                    <a:lnTo>
                      <a:pt x="5662" y="57704"/>
                    </a:lnTo>
                    <a:lnTo>
                      <a:pt x="5704" y="57495"/>
                    </a:lnTo>
                    <a:lnTo>
                      <a:pt x="5662" y="57327"/>
                    </a:lnTo>
                    <a:lnTo>
                      <a:pt x="5578" y="57159"/>
                    </a:lnTo>
                    <a:lnTo>
                      <a:pt x="5453" y="57033"/>
                    </a:lnTo>
                    <a:lnTo>
                      <a:pt x="5243" y="56949"/>
                    </a:lnTo>
                    <a:lnTo>
                      <a:pt x="2224" y="56656"/>
                    </a:lnTo>
                    <a:lnTo>
                      <a:pt x="2140" y="56614"/>
                    </a:lnTo>
                    <a:close/>
                    <a:moveTo>
                      <a:pt x="90331" y="57033"/>
                    </a:moveTo>
                    <a:lnTo>
                      <a:pt x="87311" y="57327"/>
                    </a:lnTo>
                    <a:lnTo>
                      <a:pt x="87101" y="57369"/>
                    </a:lnTo>
                    <a:lnTo>
                      <a:pt x="86934" y="57495"/>
                    </a:lnTo>
                    <a:lnTo>
                      <a:pt x="86850" y="57662"/>
                    </a:lnTo>
                    <a:lnTo>
                      <a:pt x="86850" y="57872"/>
                    </a:lnTo>
                    <a:lnTo>
                      <a:pt x="86892" y="58040"/>
                    </a:lnTo>
                    <a:lnTo>
                      <a:pt x="87018" y="58208"/>
                    </a:lnTo>
                    <a:lnTo>
                      <a:pt x="87143" y="58291"/>
                    </a:lnTo>
                    <a:lnTo>
                      <a:pt x="87353" y="58333"/>
                    </a:lnTo>
                    <a:lnTo>
                      <a:pt x="87395" y="58333"/>
                    </a:lnTo>
                    <a:lnTo>
                      <a:pt x="90414" y="58040"/>
                    </a:lnTo>
                    <a:lnTo>
                      <a:pt x="90624" y="57998"/>
                    </a:lnTo>
                    <a:lnTo>
                      <a:pt x="90792" y="57872"/>
                    </a:lnTo>
                    <a:lnTo>
                      <a:pt x="90876" y="57704"/>
                    </a:lnTo>
                    <a:lnTo>
                      <a:pt x="90876" y="57495"/>
                    </a:lnTo>
                    <a:lnTo>
                      <a:pt x="90834" y="57327"/>
                    </a:lnTo>
                    <a:lnTo>
                      <a:pt x="90708" y="57159"/>
                    </a:lnTo>
                    <a:lnTo>
                      <a:pt x="90582" y="57075"/>
                    </a:lnTo>
                    <a:lnTo>
                      <a:pt x="90372" y="57033"/>
                    </a:lnTo>
                    <a:close/>
                    <a:moveTo>
                      <a:pt x="8220" y="57243"/>
                    </a:moveTo>
                    <a:lnTo>
                      <a:pt x="8053" y="57285"/>
                    </a:lnTo>
                    <a:lnTo>
                      <a:pt x="7885" y="57369"/>
                    </a:lnTo>
                    <a:lnTo>
                      <a:pt x="7759" y="57537"/>
                    </a:lnTo>
                    <a:lnTo>
                      <a:pt x="7717" y="57704"/>
                    </a:lnTo>
                    <a:lnTo>
                      <a:pt x="7759" y="57914"/>
                    </a:lnTo>
                    <a:lnTo>
                      <a:pt x="7843" y="58082"/>
                    </a:lnTo>
                    <a:lnTo>
                      <a:pt x="7969" y="58208"/>
                    </a:lnTo>
                    <a:lnTo>
                      <a:pt x="8178" y="58249"/>
                    </a:lnTo>
                    <a:lnTo>
                      <a:pt x="11240" y="58543"/>
                    </a:lnTo>
                    <a:lnTo>
                      <a:pt x="11282" y="58543"/>
                    </a:lnTo>
                    <a:lnTo>
                      <a:pt x="11449" y="58501"/>
                    </a:lnTo>
                    <a:lnTo>
                      <a:pt x="11617" y="58417"/>
                    </a:lnTo>
                    <a:lnTo>
                      <a:pt x="11743" y="58291"/>
                    </a:lnTo>
                    <a:lnTo>
                      <a:pt x="11785" y="58082"/>
                    </a:lnTo>
                    <a:lnTo>
                      <a:pt x="11743" y="57872"/>
                    </a:lnTo>
                    <a:lnTo>
                      <a:pt x="11659" y="57704"/>
                    </a:lnTo>
                    <a:lnTo>
                      <a:pt x="11491" y="57578"/>
                    </a:lnTo>
                    <a:lnTo>
                      <a:pt x="11324" y="57537"/>
                    </a:lnTo>
                    <a:lnTo>
                      <a:pt x="8262" y="57243"/>
                    </a:lnTo>
                    <a:close/>
                    <a:moveTo>
                      <a:pt x="84250" y="57578"/>
                    </a:moveTo>
                    <a:lnTo>
                      <a:pt x="81230" y="57830"/>
                    </a:lnTo>
                    <a:lnTo>
                      <a:pt x="81021" y="57872"/>
                    </a:lnTo>
                    <a:lnTo>
                      <a:pt x="80895" y="57998"/>
                    </a:lnTo>
                    <a:lnTo>
                      <a:pt x="80769" y="58166"/>
                    </a:lnTo>
                    <a:lnTo>
                      <a:pt x="80769" y="58375"/>
                    </a:lnTo>
                    <a:lnTo>
                      <a:pt x="80811" y="58585"/>
                    </a:lnTo>
                    <a:lnTo>
                      <a:pt x="80937" y="58711"/>
                    </a:lnTo>
                    <a:lnTo>
                      <a:pt x="81063" y="58795"/>
                    </a:lnTo>
                    <a:lnTo>
                      <a:pt x="81272" y="58837"/>
                    </a:lnTo>
                    <a:lnTo>
                      <a:pt x="81314" y="58837"/>
                    </a:lnTo>
                    <a:lnTo>
                      <a:pt x="84334" y="58585"/>
                    </a:lnTo>
                    <a:lnTo>
                      <a:pt x="84543" y="58543"/>
                    </a:lnTo>
                    <a:lnTo>
                      <a:pt x="84711" y="58417"/>
                    </a:lnTo>
                    <a:lnTo>
                      <a:pt x="84795" y="58249"/>
                    </a:lnTo>
                    <a:lnTo>
                      <a:pt x="84795" y="58040"/>
                    </a:lnTo>
                    <a:lnTo>
                      <a:pt x="84753" y="57872"/>
                    </a:lnTo>
                    <a:lnTo>
                      <a:pt x="84627" y="57704"/>
                    </a:lnTo>
                    <a:lnTo>
                      <a:pt x="84501" y="57620"/>
                    </a:lnTo>
                    <a:lnTo>
                      <a:pt x="84292" y="57578"/>
                    </a:lnTo>
                    <a:close/>
                    <a:moveTo>
                      <a:pt x="14301" y="57788"/>
                    </a:moveTo>
                    <a:lnTo>
                      <a:pt x="14133" y="57830"/>
                    </a:lnTo>
                    <a:lnTo>
                      <a:pt x="13966" y="57914"/>
                    </a:lnTo>
                    <a:lnTo>
                      <a:pt x="13840" y="58082"/>
                    </a:lnTo>
                    <a:lnTo>
                      <a:pt x="13798" y="58249"/>
                    </a:lnTo>
                    <a:lnTo>
                      <a:pt x="13840" y="58459"/>
                    </a:lnTo>
                    <a:lnTo>
                      <a:pt x="13924" y="58627"/>
                    </a:lnTo>
                    <a:lnTo>
                      <a:pt x="14091" y="58753"/>
                    </a:lnTo>
                    <a:lnTo>
                      <a:pt x="14259" y="58795"/>
                    </a:lnTo>
                    <a:lnTo>
                      <a:pt x="17320" y="59046"/>
                    </a:lnTo>
                    <a:lnTo>
                      <a:pt x="17362" y="59046"/>
                    </a:lnTo>
                    <a:lnTo>
                      <a:pt x="17530" y="59004"/>
                    </a:lnTo>
                    <a:lnTo>
                      <a:pt x="17698" y="58920"/>
                    </a:lnTo>
                    <a:lnTo>
                      <a:pt x="17824" y="58753"/>
                    </a:lnTo>
                    <a:lnTo>
                      <a:pt x="17866" y="58585"/>
                    </a:lnTo>
                    <a:lnTo>
                      <a:pt x="17824" y="58375"/>
                    </a:lnTo>
                    <a:lnTo>
                      <a:pt x="17740" y="58208"/>
                    </a:lnTo>
                    <a:lnTo>
                      <a:pt x="17572" y="58082"/>
                    </a:lnTo>
                    <a:lnTo>
                      <a:pt x="17404" y="58040"/>
                    </a:lnTo>
                    <a:lnTo>
                      <a:pt x="14343" y="57788"/>
                    </a:lnTo>
                    <a:close/>
                    <a:moveTo>
                      <a:pt x="78169" y="58040"/>
                    </a:moveTo>
                    <a:lnTo>
                      <a:pt x="75150" y="58249"/>
                    </a:lnTo>
                    <a:lnTo>
                      <a:pt x="74940" y="58333"/>
                    </a:lnTo>
                    <a:lnTo>
                      <a:pt x="74814" y="58459"/>
                    </a:lnTo>
                    <a:lnTo>
                      <a:pt x="74689" y="58627"/>
                    </a:lnTo>
                    <a:lnTo>
                      <a:pt x="74689" y="58795"/>
                    </a:lnTo>
                    <a:lnTo>
                      <a:pt x="74730" y="59004"/>
                    </a:lnTo>
                    <a:lnTo>
                      <a:pt x="74814" y="59130"/>
                    </a:lnTo>
                    <a:lnTo>
                      <a:pt x="74982" y="59256"/>
                    </a:lnTo>
                    <a:lnTo>
                      <a:pt x="75192" y="59298"/>
                    </a:lnTo>
                    <a:lnTo>
                      <a:pt x="78253" y="59088"/>
                    </a:lnTo>
                    <a:lnTo>
                      <a:pt x="78463" y="59004"/>
                    </a:lnTo>
                    <a:lnTo>
                      <a:pt x="78589" y="58920"/>
                    </a:lnTo>
                    <a:lnTo>
                      <a:pt x="78714" y="58711"/>
                    </a:lnTo>
                    <a:lnTo>
                      <a:pt x="78714" y="58543"/>
                    </a:lnTo>
                    <a:lnTo>
                      <a:pt x="78672" y="58333"/>
                    </a:lnTo>
                    <a:lnTo>
                      <a:pt x="78547" y="58208"/>
                    </a:lnTo>
                    <a:lnTo>
                      <a:pt x="78421" y="58082"/>
                    </a:lnTo>
                    <a:lnTo>
                      <a:pt x="78211" y="58040"/>
                    </a:lnTo>
                    <a:close/>
                    <a:moveTo>
                      <a:pt x="20382" y="58249"/>
                    </a:moveTo>
                    <a:lnTo>
                      <a:pt x="20214" y="58291"/>
                    </a:lnTo>
                    <a:lnTo>
                      <a:pt x="20046" y="58375"/>
                    </a:lnTo>
                    <a:lnTo>
                      <a:pt x="19920" y="58543"/>
                    </a:lnTo>
                    <a:lnTo>
                      <a:pt x="19879" y="58711"/>
                    </a:lnTo>
                    <a:lnTo>
                      <a:pt x="19920" y="58920"/>
                    </a:lnTo>
                    <a:lnTo>
                      <a:pt x="20004" y="59088"/>
                    </a:lnTo>
                    <a:lnTo>
                      <a:pt x="20172" y="59214"/>
                    </a:lnTo>
                    <a:lnTo>
                      <a:pt x="20340" y="59256"/>
                    </a:lnTo>
                    <a:lnTo>
                      <a:pt x="23401" y="59466"/>
                    </a:lnTo>
                    <a:lnTo>
                      <a:pt x="23443" y="59466"/>
                    </a:lnTo>
                    <a:lnTo>
                      <a:pt x="23611" y="59424"/>
                    </a:lnTo>
                    <a:lnTo>
                      <a:pt x="23779" y="59340"/>
                    </a:lnTo>
                    <a:lnTo>
                      <a:pt x="23904" y="59172"/>
                    </a:lnTo>
                    <a:lnTo>
                      <a:pt x="23946" y="59004"/>
                    </a:lnTo>
                    <a:lnTo>
                      <a:pt x="23904" y="58795"/>
                    </a:lnTo>
                    <a:lnTo>
                      <a:pt x="23820" y="58627"/>
                    </a:lnTo>
                    <a:lnTo>
                      <a:pt x="23653" y="58501"/>
                    </a:lnTo>
                    <a:lnTo>
                      <a:pt x="23485" y="58459"/>
                    </a:lnTo>
                    <a:lnTo>
                      <a:pt x="20424" y="58249"/>
                    </a:lnTo>
                    <a:close/>
                    <a:moveTo>
                      <a:pt x="72088" y="58459"/>
                    </a:moveTo>
                    <a:lnTo>
                      <a:pt x="69069" y="58627"/>
                    </a:lnTo>
                    <a:lnTo>
                      <a:pt x="68859" y="58669"/>
                    </a:lnTo>
                    <a:lnTo>
                      <a:pt x="68692" y="58795"/>
                    </a:lnTo>
                    <a:lnTo>
                      <a:pt x="68608" y="58962"/>
                    </a:lnTo>
                    <a:lnTo>
                      <a:pt x="68566" y="59172"/>
                    </a:lnTo>
                    <a:lnTo>
                      <a:pt x="68608" y="59340"/>
                    </a:lnTo>
                    <a:lnTo>
                      <a:pt x="68734" y="59508"/>
                    </a:lnTo>
                    <a:lnTo>
                      <a:pt x="68901" y="59591"/>
                    </a:lnTo>
                    <a:lnTo>
                      <a:pt x="69069" y="59633"/>
                    </a:lnTo>
                    <a:lnTo>
                      <a:pt x="69111" y="59633"/>
                    </a:lnTo>
                    <a:lnTo>
                      <a:pt x="72172" y="59466"/>
                    </a:lnTo>
                    <a:lnTo>
                      <a:pt x="72340" y="59424"/>
                    </a:lnTo>
                    <a:lnTo>
                      <a:pt x="72508" y="59298"/>
                    </a:lnTo>
                    <a:lnTo>
                      <a:pt x="72592" y="59130"/>
                    </a:lnTo>
                    <a:lnTo>
                      <a:pt x="72634" y="58920"/>
                    </a:lnTo>
                    <a:lnTo>
                      <a:pt x="72592" y="58753"/>
                    </a:lnTo>
                    <a:lnTo>
                      <a:pt x="72466" y="58585"/>
                    </a:lnTo>
                    <a:lnTo>
                      <a:pt x="72340" y="58501"/>
                    </a:lnTo>
                    <a:lnTo>
                      <a:pt x="72130" y="58459"/>
                    </a:lnTo>
                    <a:close/>
                    <a:moveTo>
                      <a:pt x="26504" y="58627"/>
                    </a:moveTo>
                    <a:lnTo>
                      <a:pt x="26295" y="58669"/>
                    </a:lnTo>
                    <a:lnTo>
                      <a:pt x="26127" y="58753"/>
                    </a:lnTo>
                    <a:lnTo>
                      <a:pt x="26043" y="58920"/>
                    </a:lnTo>
                    <a:lnTo>
                      <a:pt x="25959" y="59088"/>
                    </a:lnTo>
                    <a:lnTo>
                      <a:pt x="26001" y="59298"/>
                    </a:lnTo>
                    <a:lnTo>
                      <a:pt x="26085" y="59466"/>
                    </a:lnTo>
                    <a:lnTo>
                      <a:pt x="26253" y="59591"/>
                    </a:lnTo>
                    <a:lnTo>
                      <a:pt x="26462" y="59633"/>
                    </a:lnTo>
                    <a:lnTo>
                      <a:pt x="29524" y="59801"/>
                    </a:lnTo>
                    <a:lnTo>
                      <a:pt x="29733" y="59759"/>
                    </a:lnTo>
                    <a:lnTo>
                      <a:pt x="29901" y="59633"/>
                    </a:lnTo>
                    <a:lnTo>
                      <a:pt x="29985" y="59508"/>
                    </a:lnTo>
                    <a:lnTo>
                      <a:pt x="30027" y="59298"/>
                    </a:lnTo>
                    <a:lnTo>
                      <a:pt x="30027" y="59088"/>
                    </a:lnTo>
                    <a:lnTo>
                      <a:pt x="29901" y="58920"/>
                    </a:lnTo>
                    <a:lnTo>
                      <a:pt x="29733" y="58837"/>
                    </a:lnTo>
                    <a:lnTo>
                      <a:pt x="29566" y="58753"/>
                    </a:lnTo>
                    <a:lnTo>
                      <a:pt x="26504" y="58627"/>
                    </a:lnTo>
                    <a:close/>
                    <a:moveTo>
                      <a:pt x="66008" y="58753"/>
                    </a:moveTo>
                    <a:lnTo>
                      <a:pt x="62988" y="58878"/>
                    </a:lnTo>
                    <a:lnTo>
                      <a:pt x="62779" y="58962"/>
                    </a:lnTo>
                    <a:lnTo>
                      <a:pt x="62611" y="59046"/>
                    </a:lnTo>
                    <a:lnTo>
                      <a:pt x="62527" y="59214"/>
                    </a:lnTo>
                    <a:lnTo>
                      <a:pt x="62485" y="59424"/>
                    </a:lnTo>
                    <a:lnTo>
                      <a:pt x="62527" y="59633"/>
                    </a:lnTo>
                    <a:lnTo>
                      <a:pt x="62653" y="59759"/>
                    </a:lnTo>
                    <a:lnTo>
                      <a:pt x="62779" y="59885"/>
                    </a:lnTo>
                    <a:lnTo>
                      <a:pt x="62988" y="59927"/>
                    </a:lnTo>
                    <a:lnTo>
                      <a:pt x="66050" y="59801"/>
                    </a:lnTo>
                    <a:lnTo>
                      <a:pt x="66259" y="59759"/>
                    </a:lnTo>
                    <a:lnTo>
                      <a:pt x="66427" y="59633"/>
                    </a:lnTo>
                    <a:lnTo>
                      <a:pt x="66511" y="59466"/>
                    </a:lnTo>
                    <a:lnTo>
                      <a:pt x="66553" y="59256"/>
                    </a:lnTo>
                    <a:lnTo>
                      <a:pt x="66511" y="59046"/>
                    </a:lnTo>
                    <a:lnTo>
                      <a:pt x="66385" y="58920"/>
                    </a:lnTo>
                    <a:lnTo>
                      <a:pt x="66217" y="58795"/>
                    </a:lnTo>
                    <a:lnTo>
                      <a:pt x="66050" y="58753"/>
                    </a:lnTo>
                    <a:close/>
                    <a:moveTo>
                      <a:pt x="32585" y="58878"/>
                    </a:moveTo>
                    <a:lnTo>
                      <a:pt x="32417" y="58920"/>
                    </a:lnTo>
                    <a:lnTo>
                      <a:pt x="32250" y="59046"/>
                    </a:lnTo>
                    <a:lnTo>
                      <a:pt x="32124" y="59172"/>
                    </a:lnTo>
                    <a:lnTo>
                      <a:pt x="32082" y="59382"/>
                    </a:lnTo>
                    <a:lnTo>
                      <a:pt x="32124" y="59591"/>
                    </a:lnTo>
                    <a:lnTo>
                      <a:pt x="32208" y="59759"/>
                    </a:lnTo>
                    <a:lnTo>
                      <a:pt x="32375" y="59885"/>
                    </a:lnTo>
                    <a:lnTo>
                      <a:pt x="32543" y="59927"/>
                    </a:lnTo>
                    <a:lnTo>
                      <a:pt x="35604" y="60011"/>
                    </a:lnTo>
                    <a:lnTo>
                      <a:pt x="35646" y="60011"/>
                    </a:lnTo>
                    <a:lnTo>
                      <a:pt x="35814" y="59969"/>
                    </a:lnTo>
                    <a:lnTo>
                      <a:pt x="35982" y="59885"/>
                    </a:lnTo>
                    <a:lnTo>
                      <a:pt x="36108" y="59717"/>
                    </a:lnTo>
                    <a:lnTo>
                      <a:pt x="36150" y="59508"/>
                    </a:lnTo>
                    <a:lnTo>
                      <a:pt x="36108" y="59340"/>
                    </a:lnTo>
                    <a:lnTo>
                      <a:pt x="35982" y="59172"/>
                    </a:lnTo>
                    <a:lnTo>
                      <a:pt x="35856" y="59046"/>
                    </a:lnTo>
                    <a:lnTo>
                      <a:pt x="35646" y="59004"/>
                    </a:lnTo>
                    <a:lnTo>
                      <a:pt x="32585" y="58878"/>
                    </a:lnTo>
                    <a:close/>
                    <a:moveTo>
                      <a:pt x="59927" y="59004"/>
                    </a:moveTo>
                    <a:lnTo>
                      <a:pt x="56866" y="59088"/>
                    </a:lnTo>
                    <a:lnTo>
                      <a:pt x="56698" y="59130"/>
                    </a:lnTo>
                    <a:lnTo>
                      <a:pt x="56530" y="59256"/>
                    </a:lnTo>
                    <a:lnTo>
                      <a:pt x="56405" y="59424"/>
                    </a:lnTo>
                    <a:lnTo>
                      <a:pt x="56363" y="59591"/>
                    </a:lnTo>
                    <a:lnTo>
                      <a:pt x="56405" y="59801"/>
                    </a:lnTo>
                    <a:lnTo>
                      <a:pt x="56530" y="59969"/>
                    </a:lnTo>
                    <a:lnTo>
                      <a:pt x="56698" y="60053"/>
                    </a:lnTo>
                    <a:lnTo>
                      <a:pt x="56908" y="60095"/>
                    </a:lnTo>
                    <a:lnTo>
                      <a:pt x="59969" y="60011"/>
                    </a:lnTo>
                    <a:lnTo>
                      <a:pt x="60137" y="59969"/>
                    </a:lnTo>
                    <a:lnTo>
                      <a:pt x="60305" y="59843"/>
                    </a:lnTo>
                    <a:lnTo>
                      <a:pt x="60430" y="59675"/>
                    </a:lnTo>
                    <a:lnTo>
                      <a:pt x="60430" y="59508"/>
                    </a:lnTo>
                    <a:lnTo>
                      <a:pt x="60388" y="59298"/>
                    </a:lnTo>
                    <a:lnTo>
                      <a:pt x="60305" y="59130"/>
                    </a:lnTo>
                    <a:lnTo>
                      <a:pt x="60137" y="59046"/>
                    </a:lnTo>
                    <a:lnTo>
                      <a:pt x="59969" y="59004"/>
                    </a:lnTo>
                    <a:close/>
                    <a:moveTo>
                      <a:pt x="38708" y="59088"/>
                    </a:moveTo>
                    <a:lnTo>
                      <a:pt x="38498" y="59130"/>
                    </a:lnTo>
                    <a:lnTo>
                      <a:pt x="38330" y="59214"/>
                    </a:lnTo>
                    <a:lnTo>
                      <a:pt x="38204" y="59382"/>
                    </a:lnTo>
                    <a:lnTo>
                      <a:pt x="38162" y="59591"/>
                    </a:lnTo>
                    <a:lnTo>
                      <a:pt x="38204" y="59759"/>
                    </a:lnTo>
                    <a:lnTo>
                      <a:pt x="38330" y="59927"/>
                    </a:lnTo>
                    <a:lnTo>
                      <a:pt x="38456" y="60053"/>
                    </a:lnTo>
                    <a:lnTo>
                      <a:pt x="38666" y="60095"/>
                    </a:lnTo>
                    <a:lnTo>
                      <a:pt x="41727" y="60137"/>
                    </a:lnTo>
                    <a:lnTo>
                      <a:pt x="41937" y="60137"/>
                    </a:lnTo>
                    <a:lnTo>
                      <a:pt x="42104" y="60011"/>
                    </a:lnTo>
                    <a:lnTo>
                      <a:pt x="42188" y="59843"/>
                    </a:lnTo>
                    <a:lnTo>
                      <a:pt x="42230" y="59675"/>
                    </a:lnTo>
                    <a:lnTo>
                      <a:pt x="42188" y="59466"/>
                    </a:lnTo>
                    <a:lnTo>
                      <a:pt x="42104" y="59298"/>
                    </a:lnTo>
                    <a:lnTo>
                      <a:pt x="41937" y="59172"/>
                    </a:lnTo>
                    <a:lnTo>
                      <a:pt x="41727" y="59130"/>
                    </a:lnTo>
                    <a:lnTo>
                      <a:pt x="38708" y="59088"/>
                    </a:lnTo>
                    <a:close/>
                    <a:moveTo>
                      <a:pt x="53846" y="59130"/>
                    </a:moveTo>
                    <a:lnTo>
                      <a:pt x="50785" y="59172"/>
                    </a:lnTo>
                    <a:lnTo>
                      <a:pt x="50575" y="59214"/>
                    </a:lnTo>
                    <a:lnTo>
                      <a:pt x="50408" y="59340"/>
                    </a:lnTo>
                    <a:lnTo>
                      <a:pt x="50324" y="59508"/>
                    </a:lnTo>
                    <a:lnTo>
                      <a:pt x="50282" y="59675"/>
                    </a:lnTo>
                    <a:lnTo>
                      <a:pt x="50324" y="59885"/>
                    </a:lnTo>
                    <a:lnTo>
                      <a:pt x="50450" y="60053"/>
                    </a:lnTo>
                    <a:lnTo>
                      <a:pt x="50575" y="60137"/>
                    </a:lnTo>
                    <a:lnTo>
                      <a:pt x="50785" y="60178"/>
                    </a:lnTo>
                    <a:lnTo>
                      <a:pt x="53846" y="60137"/>
                    </a:lnTo>
                    <a:lnTo>
                      <a:pt x="54056" y="60095"/>
                    </a:lnTo>
                    <a:lnTo>
                      <a:pt x="54224" y="60011"/>
                    </a:lnTo>
                    <a:lnTo>
                      <a:pt x="54308" y="59843"/>
                    </a:lnTo>
                    <a:lnTo>
                      <a:pt x="54350" y="59633"/>
                    </a:lnTo>
                    <a:lnTo>
                      <a:pt x="54308" y="59466"/>
                    </a:lnTo>
                    <a:lnTo>
                      <a:pt x="54182" y="59298"/>
                    </a:lnTo>
                    <a:lnTo>
                      <a:pt x="54014" y="59172"/>
                    </a:lnTo>
                    <a:lnTo>
                      <a:pt x="53846" y="59130"/>
                    </a:lnTo>
                    <a:close/>
                    <a:moveTo>
                      <a:pt x="44788" y="59172"/>
                    </a:moveTo>
                    <a:lnTo>
                      <a:pt x="44579" y="59214"/>
                    </a:lnTo>
                    <a:lnTo>
                      <a:pt x="44411" y="59340"/>
                    </a:lnTo>
                    <a:lnTo>
                      <a:pt x="44327" y="59466"/>
                    </a:lnTo>
                    <a:lnTo>
                      <a:pt x="44285" y="59675"/>
                    </a:lnTo>
                    <a:lnTo>
                      <a:pt x="44327" y="59885"/>
                    </a:lnTo>
                    <a:lnTo>
                      <a:pt x="44411" y="60053"/>
                    </a:lnTo>
                    <a:lnTo>
                      <a:pt x="44579" y="60137"/>
                    </a:lnTo>
                    <a:lnTo>
                      <a:pt x="44788" y="60178"/>
                    </a:lnTo>
                    <a:lnTo>
                      <a:pt x="47850" y="60220"/>
                    </a:lnTo>
                    <a:lnTo>
                      <a:pt x="48017" y="60178"/>
                    </a:lnTo>
                    <a:lnTo>
                      <a:pt x="48185" y="60053"/>
                    </a:lnTo>
                    <a:lnTo>
                      <a:pt x="48311" y="59885"/>
                    </a:lnTo>
                    <a:lnTo>
                      <a:pt x="48353" y="59675"/>
                    </a:lnTo>
                    <a:lnTo>
                      <a:pt x="48311" y="59508"/>
                    </a:lnTo>
                    <a:lnTo>
                      <a:pt x="48185" y="59340"/>
                    </a:lnTo>
                    <a:lnTo>
                      <a:pt x="48017" y="59214"/>
                    </a:lnTo>
                    <a:lnTo>
                      <a:pt x="47850" y="59172"/>
                    </a:lnTo>
                    <a:close/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4" name="Google Shape;356;p17"/>
              <p:cNvSpPr/>
              <p:nvPr/>
            </p:nvSpPr>
            <p:spPr>
              <a:xfrm>
                <a:off x="2783972" y="2354757"/>
                <a:ext cx="79031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49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81"/>
                    </a:lnTo>
                    <a:lnTo>
                      <a:pt x="294" y="965"/>
                    </a:lnTo>
                    <a:lnTo>
                      <a:pt x="503" y="1006"/>
                    </a:lnTo>
                    <a:lnTo>
                      <a:pt x="503" y="1006"/>
                    </a:lnTo>
                    <a:lnTo>
                      <a:pt x="3565" y="1048"/>
                    </a:lnTo>
                    <a:lnTo>
                      <a:pt x="3565" y="1048"/>
                    </a:lnTo>
                    <a:lnTo>
                      <a:pt x="3732" y="1006"/>
                    </a:lnTo>
                    <a:lnTo>
                      <a:pt x="3900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336"/>
                    </a:lnTo>
                    <a:lnTo>
                      <a:pt x="3900" y="168"/>
                    </a:lnTo>
                    <a:lnTo>
                      <a:pt x="3732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5" name="Google Shape;357;p17"/>
              <p:cNvSpPr/>
              <p:nvPr/>
            </p:nvSpPr>
            <p:spPr>
              <a:xfrm>
                <a:off x="2900457" y="2353941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7" y="210"/>
                    </a:lnTo>
                    <a:lnTo>
                      <a:pt x="43" y="378"/>
                    </a:lnTo>
                    <a:lnTo>
                      <a:pt x="1" y="545"/>
                    </a:lnTo>
                    <a:lnTo>
                      <a:pt x="1" y="545"/>
                    </a:lnTo>
                    <a:lnTo>
                      <a:pt x="43" y="755"/>
                    </a:lnTo>
                    <a:lnTo>
                      <a:pt x="169" y="923"/>
                    </a:lnTo>
                    <a:lnTo>
                      <a:pt x="294" y="1007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504" y="1048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336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6" name="Google Shape;358;p17"/>
              <p:cNvSpPr/>
              <p:nvPr/>
            </p:nvSpPr>
            <p:spPr>
              <a:xfrm>
                <a:off x="2665021" y="2353125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1049"/>
                    </a:lnTo>
                    <a:lnTo>
                      <a:pt x="3942" y="923"/>
                    </a:lnTo>
                    <a:lnTo>
                      <a:pt x="4026" y="755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8"/>
                    </a:lnTo>
                    <a:lnTo>
                      <a:pt x="3942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7" name="Google Shape;359;p17"/>
              <p:cNvSpPr/>
              <p:nvPr/>
            </p:nvSpPr>
            <p:spPr>
              <a:xfrm>
                <a:off x="3018593" y="2351493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3607" y="0"/>
                    </a:moveTo>
                    <a:lnTo>
                      <a:pt x="3607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336" y="126"/>
                    </a:lnTo>
                    <a:lnTo>
                      <a:pt x="168" y="252"/>
                    </a:lnTo>
                    <a:lnTo>
                      <a:pt x="43" y="420"/>
                    </a:lnTo>
                    <a:lnTo>
                      <a:pt x="1" y="587"/>
                    </a:lnTo>
                    <a:lnTo>
                      <a:pt x="1" y="587"/>
                    </a:lnTo>
                    <a:lnTo>
                      <a:pt x="43" y="797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60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8" name="Google Shape;360;p17"/>
              <p:cNvSpPr/>
              <p:nvPr/>
            </p:nvSpPr>
            <p:spPr>
              <a:xfrm>
                <a:off x="2546885" y="2349045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3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1007"/>
                    </a:lnTo>
                    <a:lnTo>
                      <a:pt x="4027" y="839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62"/>
                    </a:lnTo>
                    <a:lnTo>
                      <a:pt x="3901" y="294"/>
                    </a:lnTo>
                    <a:lnTo>
                      <a:pt x="3775" y="168"/>
                    </a:lnTo>
                    <a:lnTo>
                      <a:pt x="3565" y="126"/>
                    </a:lnTo>
                    <a:lnTo>
                      <a:pt x="3565" y="126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9" name="Google Shape;361;p17"/>
              <p:cNvSpPr/>
              <p:nvPr/>
            </p:nvSpPr>
            <p:spPr>
              <a:xfrm>
                <a:off x="3137544" y="2346597"/>
                <a:ext cx="79031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2" y="462"/>
                    </a:lnTo>
                    <a:lnTo>
                      <a:pt x="0" y="672"/>
                    </a:lnTo>
                    <a:lnTo>
                      <a:pt x="0" y="672"/>
                    </a:lnTo>
                    <a:lnTo>
                      <a:pt x="42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503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0" name="Google Shape;362;p17"/>
              <p:cNvSpPr/>
              <p:nvPr/>
            </p:nvSpPr>
            <p:spPr>
              <a:xfrm>
                <a:off x="2427953" y="2344149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42" y="1007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68" y="462"/>
                    </a:lnTo>
                    <a:lnTo>
                      <a:pt x="3942" y="294"/>
                    </a:lnTo>
                    <a:lnTo>
                      <a:pt x="3774" y="211"/>
                    </a:lnTo>
                    <a:lnTo>
                      <a:pt x="3607" y="127"/>
                    </a:lnTo>
                    <a:lnTo>
                      <a:pt x="3607" y="127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1" name="Google Shape;363;p17"/>
              <p:cNvSpPr/>
              <p:nvPr/>
            </p:nvSpPr>
            <p:spPr>
              <a:xfrm>
                <a:off x="3255661" y="234090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9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1"/>
                    </a:lnTo>
                    <a:lnTo>
                      <a:pt x="4069" y="461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2" name="Google Shape;364;p17"/>
              <p:cNvSpPr/>
              <p:nvPr/>
            </p:nvSpPr>
            <p:spPr>
              <a:xfrm>
                <a:off x="2309817" y="2336825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4026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3" name="Google Shape;365;p17"/>
              <p:cNvSpPr/>
              <p:nvPr/>
            </p:nvSpPr>
            <p:spPr>
              <a:xfrm>
                <a:off x="3374613" y="2332746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1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2" y="965"/>
                    </a:lnTo>
                    <a:lnTo>
                      <a:pt x="126" y="1091"/>
                    </a:lnTo>
                    <a:lnTo>
                      <a:pt x="294" y="1217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01" y="881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4" y="294"/>
                    </a:lnTo>
                    <a:lnTo>
                      <a:pt x="3859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4" name="Google Shape;366;p17"/>
              <p:cNvSpPr/>
              <p:nvPr/>
            </p:nvSpPr>
            <p:spPr>
              <a:xfrm>
                <a:off x="2191681" y="232786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8"/>
                    </a:lnTo>
                    <a:lnTo>
                      <a:pt x="3565" y="1258"/>
                    </a:lnTo>
                    <a:lnTo>
                      <a:pt x="3565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4027" y="965"/>
                    </a:lnTo>
                    <a:lnTo>
                      <a:pt x="4069" y="797"/>
                    </a:lnTo>
                    <a:lnTo>
                      <a:pt x="4069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5" name="Google Shape;367;p17"/>
              <p:cNvSpPr/>
              <p:nvPr/>
            </p:nvSpPr>
            <p:spPr>
              <a:xfrm>
                <a:off x="3492748" y="2323790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1" y="252"/>
                    </a:lnTo>
                    <a:lnTo>
                      <a:pt x="461" y="252"/>
                    </a:lnTo>
                    <a:lnTo>
                      <a:pt x="252" y="294"/>
                    </a:lnTo>
                    <a:lnTo>
                      <a:pt x="126" y="420"/>
                    </a:lnTo>
                    <a:lnTo>
                      <a:pt x="0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68" y="1133"/>
                    </a:lnTo>
                    <a:lnTo>
                      <a:pt x="294" y="1217"/>
                    </a:lnTo>
                    <a:lnTo>
                      <a:pt x="503" y="1259"/>
                    </a:lnTo>
                    <a:lnTo>
                      <a:pt x="545" y="1259"/>
                    </a:lnTo>
                    <a:lnTo>
                      <a:pt x="545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2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6" name="Google Shape;368;p17"/>
              <p:cNvSpPr/>
              <p:nvPr/>
            </p:nvSpPr>
            <p:spPr>
              <a:xfrm>
                <a:off x="2073565" y="2317262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6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1"/>
                    </a:lnTo>
                    <a:lnTo>
                      <a:pt x="3523" y="1301"/>
                    </a:lnTo>
                    <a:lnTo>
                      <a:pt x="3565" y="1301"/>
                    </a:lnTo>
                    <a:lnTo>
                      <a:pt x="3565" y="1301"/>
                    </a:lnTo>
                    <a:lnTo>
                      <a:pt x="3732" y="1259"/>
                    </a:lnTo>
                    <a:lnTo>
                      <a:pt x="3900" y="1175"/>
                    </a:lnTo>
                    <a:lnTo>
                      <a:pt x="4026" y="1049"/>
                    </a:lnTo>
                    <a:lnTo>
                      <a:pt x="4068" y="840"/>
                    </a:lnTo>
                    <a:lnTo>
                      <a:pt x="4068" y="840"/>
                    </a:lnTo>
                    <a:lnTo>
                      <a:pt x="4026" y="630"/>
                    </a:lnTo>
                    <a:lnTo>
                      <a:pt x="3942" y="462"/>
                    </a:lnTo>
                    <a:lnTo>
                      <a:pt x="3774" y="336"/>
                    </a:lnTo>
                    <a:lnTo>
                      <a:pt x="3607" y="295"/>
                    </a:lnTo>
                    <a:lnTo>
                      <a:pt x="3607" y="295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7" name="Google Shape;369;p17"/>
              <p:cNvSpPr/>
              <p:nvPr/>
            </p:nvSpPr>
            <p:spPr>
              <a:xfrm>
                <a:off x="3610865" y="231320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5" y="462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7"/>
                    </a:lnTo>
                    <a:lnTo>
                      <a:pt x="169" y="1175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8" name="Google Shape;370;p17"/>
              <p:cNvSpPr/>
              <p:nvPr/>
            </p:nvSpPr>
            <p:spPr>
              <a:xfrm>
                <a:off x="1955429" y="2305043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523" y="1343"/>
                    </a:lnTo>
                    <a:lnTo>
                      <a:pt x="3523" y="1343"/>
                    </a:lnTo>
                    <a:lnTo>
                      <a:pt x="3565" y="1343"/>
                    </a:lnTo>
                    <a:lnTo>
                      <a:pt x="3565" y="1343"/>
                    </a:lnTo>
                    <a:lnTo>
                      <a:pt x="3733" y="1343"/>
                    </a:lnTo>
                    <a:lnTo>
                      <a:pt x="3900" y="1217"/>
                    </a:lnTo>
                    <a:lnTo>
                      <a:pt x="4026" y="1091"/>
                    </a:lnTo>
                    <a:lnTo>
                      <a:pt x="4068" y="882"/>
                    </a:lnTo>
                    <a:lnTo>
                      <a:pt x="4068" y="882"/>
                    </a:lnTo>
                    <a:lnTo>
                      <a:pt x="4026" y="714"/>
                    </a:lnTo>
                    <a:lnTo>
                      <a:pt x="3942" y="546"/>
                    </a:lnTo>
                    <a:lnTo>
                      <a:pt x="3817" y="420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9" name="Google Shape;371;p17"/>
              <p:cNvSpPr/>
              <p:nvPr/>
            </p:nvSpPr>
            <p:spPr>
              <a:xfrm>
                <a:off x="3729001" y="230179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2" y="378"/>
                    </a:lnTo>
                    <a:lnTo>
                      <a:pt x="84" y="503"/>
                    </a:lnTo>
                    <a:lnTo>
                      <a:pt x="1" y="671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2" y="1049"/>
                    </a:lnTo>
                    <a:lnTo>
                      <a:pt x="168" y="1174"/>
                    </a:lnTo>
                    <a:lnTo>
                      <a:pt x="294" y="1300"/>
                    </a:lnTo>
                    <a:lnTo>
                      <a:pt x="504" y="1342"/>
                    </a:lnTo>
                    <a:lnTo>
                      <a:pt x="504" y="1342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0" name="Google Shape;372;p17"/>
              <p:cNvSpPr/>
              <p:nvPr/>
            </p:nvSpPr>
            <p:spPr>
              <a:xfrm>
                <a:off x="3846320" y="2288763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3481" y="0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5"/>
                    </a:lnTo>
                    <a:lnTo>
                      <a:pt x="42" y="713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16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5" y="1342"/>
                    </a:lnTo>
                    <a:lnTo>
                      <a:pt x="545" y="1342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1" name="Google Shape;373;p17"/>
              <p:cNvSpPr/>
              <p:nvPr/>
            </p:nvSpPr>
            <p:spPr>
              <a:xfrm>
                <a:off x="3964437" y="2275727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4" y="0"/>
                    </a:moveTo>
                    <a:lnTo>
                      <a:pt x="3524" y="0"/>
                    </a:lnTo>
                    <a:lnTo>
                      <a:pt x="3440" y="0"/>
                    </a:lnTo>
                    <a:lnTo>
                      <a:pt x="3440" y="0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3" y="420"/>
                    </a:lnTo>
                    <a:lnTo>
                      <a:pt x="85" y="545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9" y="1216"/>
                    </a:lnTo>
                    <a:lnTo>
                      <a:pt x="295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42"/>
                    </a:lnTo>
                    <a:lnTo>
                      <a:pt x="546" y="1342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3985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2" name="Google Shape;374;p17"/>
              <p:cNvSpPr/>
              <p:nvPr/>
            </p:nvSpPr>
            <p:spPr>
              <a:xfrm>
                <a:off x="7269636" y="2262692"/>
                <a:ext cx="62751" cy="34231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62" fill="none" extrusionOk="0">
                    <a:moveTo>
                      <a:pt x="2349" y="0"/>
                    </a:moveTo>
                    <a:lnTo>
                      <a:pt x="2349" y="0"/>
                    </a:lnTo>
                    <a:lnTo>
                      <a:pt x="2223" y="0"/>
                    </a:lnTo>
                    <a:lnTo>
                      <a:pt x="2097" y="42"/>
                    </a:lnTo>
                    <a:lnTo>
                      <a:pt x="2097" y="42"/>
                    </a:lnTo>
                    <a:lnTo>
                      <a:pt x="1971" y="126"/>
                    </a:lnTo>
                    <a:lnTo>
                      <a:pt x="1887" y="252"/>
                    </a:lnTo>
                    <a:lnTo>
                      <a:pt x="1845" y="420"/>
                    </a:lnTo>
                    <a:lnTo>
                      <a:pt x="1845" y="587"/>
                    </a:lnTo>
                    <a:lnTo>
                      <a:pt x="1845" y="587"/>
                    </a:lnTo>
                    <a:lnTo>
                      <a:pt x="587" y="378"/>
                    </a:lnTo>
                    <a:lnTo>
                      <a:pt x="587" y="378"/>
                    </a:lnTo>
                    <a:lnTo>
                      <a:pt x="503" y="378"/>
                    </a:lnTo>
                    <a:lnTo>
                      <a:pt x="503" y="378"/>
                    </a:lnTo>
                    <a:lnTo>
                      <a:pt x="336" y="420"/>
                    </a:lnTo>
                    <a:lnTo>
                      <a:pt x="210" y="504"/>
                    </a:lnTo>
                    <a:lnTo>
                      <a:pt x="84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42" y="1007"/>
                    </a:lnTo>
                    <a:lnTo>
                      <a:pt x="126" y="1175"/>
                    </a:lnTo>
                    <a:lnTo>
                      <a:pt x="252" y="1300"/>
                    </a:lnTo>
                    <a:lnTo>
                      <a:pt x="420" y="1384"/>
                    </a:lnTo>
                    <a:lnTo>
                      <a:pt x="420" y="1384"/>
                    </a:lnTo>
                    <a:lnTo>
                      <a:pt x="2600" y="1762"/>
                    </a:lnTo>
                    <a:lnTo>
                      <a:pt x="2600" y="1762"/>
                    </a:lnTo>
                    <a:lnTo>
                      <a:pt x="2684" y="1762"/>
                    </a:lnTo>
                    <a:lnTo>
                      <a:pt x="2684" y="1762"/>
                    </a:lnTo>
                    <a:lnTo>
                      <a:pt x="2810" y="1762"/>
                    </a:lnTo>
                    <a:lnTo>
                      <a:pt x="2936" y="1720"/>
                    </a:lnTo>
                    <a:lnTo>
                      <a:pt x="3020" y="1636"/>
                    </a:lnTo>
                    <a:lnTo>
                      <a:pt x="3103" y="1552"/>
                    </a:lnTo>
                    <a:lnTo>
                      <a:pt x="3103" y="1552"/>
                    </a:lnTo>
                    <a:lnTo>
                      <a:pt x="3187" y="1426"/>
                    </a:lnTo>
                    <a:lnTo>
                      <a:pt x="3229" y="1300"/>
                    </a:lnTo>
                    <a:lnTo>
                      <a:pt x="3187" y="1175"/>
                    </a:lnTo>
                    <a:lnTo>
                      <a:pt x="3145" y="1049"/>
                    </a:lnTo>
                    <a:lnTo>
                      <a:pt x="3145" y="1049"/>
                    </a:lnTo>
                    <a:lnTo>
                      <a:pt x="2810" y="252"/>
                    </a:lnTo>
                    <a:lnTo>
                      <a:pt x="2810" y="252"/>
                    </a:lnTo>
                    <a:lnTo>
                      <a:pt x="2726" y="168"/>
                    </a:lnTo>
                    <a:lnTo>
                      <a:pt x="2600" y="42"/>
                    </a:lnTo>
                    <a:lnTo>
                      <a:pt x="2474" y="0"/>
                    </a:lnTo>
                    <a:lnTo>
                      <a:pt x="234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3" name="Google Shape;375;p17"/>
              <p:cNvSpPr/>
              <p:nvPr/>
            </p:nvSpPr>
            <p:spPr>
              <a:xfrm>
                <a:off x="4081757" y="2261876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1" y="0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20"/>
                    </a:lnTo>
                    <a:lnTo>
                      <a:pt x="85" y="546"/>
                    </a:lnTo>
                    <a:lnTo>
                      <a:pt x="1" y="713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3" y="1091"/>
                    </a:lnTo>
                    <a:lnTo>
                      <a:pt x="168" y="1258"/>
                    </a:lnTo>
                    <a:lnTo>
                      <a:pt x="336" y="1342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46" y="138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797"/>
                    </a:lnTo>
                    <a:lnTo>
                      <a:pt x="4027" y="629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52"/>
                    </a:lnTo>
                    <a:lnTo>
                      <a:pt x="3859" y="126"/>
                    </a:lnTo>
                    <a:lnTo>
                      <a:pt x="3691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4" name="Google Shape;376;p17"/>
              <p:cNvSpPr/>
              <p:nvPr/>
            </p:nvSpPr>
            <p:spPr>
              <a:xfrm>
                <a:off x="7153132" y="2250472"/>
                <a:ext cx="78235" cy="29336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510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29"/>
                    </a:lnTo>
                    <a:lnTo>
                      <a:pt x="84" y="839"/>
                    </a:lnTo>
                    <a:lnTo>
                      <a:pt x="210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39" y="1510"/>
                    </a:lnTo>
                    <a:lnTo>
                      <a:pt x="3439" y="1510"/>
                    </a:lnTo>
                    <a:lnTo>
                      <a:pt x="3523" y="1510"/>
                    </a:lnTo>
                    <a:lnTo>
                      <a:pt x="3523" y="1510"/>
                    </a:lnTo>
                    <a:lnTo>
                      <a:pt x="3691" y="1468"/>
                    </a:lnTo>
                    <a:lnTo>
                      <a:pt x="3817" y="1384"/>
                    </a:lnTo>
                    <a:lnTo>
                      <a:pt x="3942" y="1258"/>
                    </a:lnTo>
                    <a:lnTo>
                      <a:pt x="4026" y="1091"/>
                    </a:lnTo>
                    <a:lnTo>
                      <a:pt x="4026" y="1091"/>
                    </a:lnTo>
                    <a:lnTo>
                      <a:pt x="3984" y="881"/>
                    </a:lnTo>
                    <a:lnTo>
                      <a:pt x="3942" y="713"/>
                    </a:lnTo>
                    <a:lnTo>
                      <a:pt x="3775" y="587"/>
                    </a:lnTo>
                    <a:lnTo>
                      <a:pt x="3607" y="504"/>
                    </a:lnTo>
                    <a:lnTo>
                      <a:pt x="3607" y="504"/>
                    </a:lnTo>
                    <a:lnTo>
                      <a:pt x="587" y="42"/>
                    </a:lnTo>
                    <a:lnTo>
                      <a:pt x="587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5" name="Google Shape;377;p17"/>
              <p:cNvSpPr/>
              <p:nvPr/>
            </p:nvSpPr>
            <p:spPr>
              <a:xfrm>
                <a:off x="4199076" y="2247208"/>
                <a:ext cx="79050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8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78"/>
                    </a:lnTo>
                    <a:lnTo>
                      <a:pt x="462" y="378"/>
                    </a:lnTo>
                    <a:lnTo>
                      <a:pt x="252" y="462"/>
                    </a:lnTo>
                    <a:lnTo>
                      <a:pt x="126" y="588"/>
                    </a:lnTo>
                    <a:lnTo>
                      <a:pt x="42" y="755"/>
                    </a:lnTo>
                    <a:lnTo>
                      <a:pt x="0" y="965"/>
                    </a:lnTo>
                    <a:lnTo>
                      <a:pt x="0" y="965"/>
                    </a:lnTo>
                    <a:lnTo>
                      <a:pt x="84" y="1133"/>
                    </a:lnTo>
                    <a:lnTo>
                      <a:pt x="168" y="1259"/>
                    </a:lnTo>
                    <a:lnTo>
                      <a:pt x="336" y="1384"/>
                    </a:lnTo>
                    <a:lnTo>
                      <a:pt x="504" y="1384"/>
                    </a:lnTo>
                    <a:lnTo>
                      <a:pt x="504" y="1384"/>
                    </a:lnTo>
                    <a:lnTo>
                      <a:pt x="588" y="1384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4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6" name="Google Shape;378;p17"/>
              <p:cNvSpPr/>
              <p:nvPr/>
            </p:nvSpPr>
            <p:spPr>
              <a:xfrm>
                <a:off x="4317212" y="2233357"/>
                <a:ext cx="7821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85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19" y="378"/>
                    </a:lnTo>
                    <a:lnTo>
                      <a:pt x="419" y="378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0" y="714"/>
                    </a:lnTo>
                    <a:lnTo>
                      <a:pt x="0" y="923"/>
                    </a:lnTo>
                    <a:lnTo>
                      <a:pt x="0" y="923"/>
                    </a:lnTo>
                    <a:lnTo>
                      <a:pt x="42" y="1091"/>
                    </a:lnTo>
                    <a:lnTo>
                      <a:pt x="168" y="1259"/>
                    </a:lnTo>
                    <a:lnTo>
                      <a:pt x="294" y="1343"/>
                    </a:lnTo>
                    <a:lnTo>
                      <a:pt x="503" y="1385"/>
                    </a:lnTo>
                    <a:lnTo>
                      <a:pt x="503" y="1385"/>
                    </a:lnTo>
                    <a:lnTo>
                      <a:pt x="545" y="138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23"/>
                    </a:lnTo>
                    <a:lnTo>
                      <a:pt x="3942" y="797"/>
                    </a:lnTo>
                    <a:lnTo>
                      <a:pt x="4026" y="630"/>
                    </a:lnTo>
                    <a:lnTo>
                      <a:pt x="4026" y="420"/>
                    </a:lnTo>
                    <a:lnTo>
                      <a:pt x="4026" y="420"/>
                    </a:lnTo>
                    <a:lnTo>
                      <a:pt x="3984" y="252"/>
                    </a:lnTo>
                    <a:lnTo>
                      <a:pt x="3858" y="126"/>
                    </a:lnTo>
                    <a:lnTo>
                      <a:pt x="3690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7" name="Google Shape;379;p17"/>
              <p:cNvSpPr/>
              <p:nvPr/>
            </p:nvSpPr>
            <p:spPr>
              <a:xfrm>
                <a:off x="7035812" y="2232541"/>
                <a:ext cx="7823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5"/>
                    </a:lnTo>
                    <a:lnTo>
                      <a:pt x="3943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3" y="672"/>
                    </a:lnTo>
                    <a:lnTo>
                      <a:pt x="3775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43"/>
                    </a:lnTo>
                    <a:lnTo>
                      <a:pt x="588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8" name="Google Shape;380;p17"/>
              <p:cNvSpPr/>
              <p:nvPr/>
            </p:nvSpPr>
            <p:spPr>
              <a:xfrm>
                <a:off x="4434513" y="2219505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7" y="546"/>
                    </a:lnTo>
                    <a:lnTo>
                      <a:pt x="43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85" y="1091"/>
                    </a:lnTo>
                    <a:lnTo>
                      <a:pt x="169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797"/>
                    </a:lnTo>
                    <a:lnTo>
                      <a:pt x="4027" y="630"/>
                    </a:lnTo>
                    <a:lnTo>
                      <a:pt x="4069" y="420"/>
                    </a:lnTo>
                    <a:lnTo>
                      <a:pt x="4069" y="420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9" name="Google Shape;381;p17"/>
              <p:cNvSpPr/>
              <p:nvPr/>
            </p:nvSpPr>
            <p:spPr>
              <a:xfrm>
                <a:off x="6918492" y="2216241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5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2"/>
                    </a:lnTo>
                    <a:lnTo>
                      <a:pt x="85" y="840"/>
                    </a:lnTo>
                    <a:lnTo>
                      <a:pt x="253" y="965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27"/>
                    </a:lnTo>
                    <a:lnTo>
                      <a:pt x="3440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691" y="1427"/>
                    </a:lnTo>
                    <a:lnTo>
                      <a:pt x="3859" y="1301"/>
                    </a:lnTo>
                    <a:lnTo>
                      <a:pt x="3985" y="1175"/>
                    </a:lnTo>
                    <a:lnTo>
                      <a:pt x="4027" y="1007"/>
                    </a:lnTo>
                    <a:lnTo>
                      <a:pt x="4027" y="1007"/>
                    </a:lnTo>
                    <a:lnTo>
                      <a:pt x="4027" y="798"/>
                    </a:lnTo>
                    <a:lnTo>
                      <a:pt x="3943" y="630"/>
                    </a:lnTo>
                    <a:lnTo>
                      <a:pt x="3775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0" name="Google Shape;382;p17"/>
              <p:cNvSpPr/>
              <p:nvPr/>
            </p:nvSpPr>
            <p:spPr>
              <a:xfrm>
                <a:off x="1923646" y="2215445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2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2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1" name="Google Shape;383;p17"/>
              <p:cNvSpPr/>
              <p:nvPr/>
            </p:nvSpPr>
            <p:spPr>
              <a:xfrm>
                <a:off x="4552649" y="220565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84" y="546"/>
                    </a:lnTo>
                    <a:lnTo>
                      <a:pt x="1" y="714"/>
                    </a:lnTo>
                    <a:lnTo>
                      <a:pt x="1" y="923"/>
                    </a:lnTo>
                    <a:lnTo>
                      <a:pt x="1" y="923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23"/>
                    </a:lnTo>
                    <a:lnTo>
                      <a:pt x="3943" y="798"/>
                    </a:lnTo>
                    <a:lnTo>
                      <a:pt x="4026" y="630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2" name="Google Shape;384;p17"/>
              <p:cNvSpPr/>
              <p:nvPr/>
            </p:nvSpPr>
            <p:spPr>
              <a:xfrm>
                <a:off x="6800376" y="2201593"/>
                <a:ext cx="79031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8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19"/>
                    </a:lnTo>
                    <a:lnTo>
                      <a:pt x="0" y="419"/>
                    </a:lnTo>
                    <a:lnTo>
                      <a:pt x="42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84"/>
                    </a:lnTo>
                    <a:lnTo>
                      <a:pt x="3481" y="1384"/>
                    </a:lnTo>
                    <a:lnTo>
                      <a:pt x="3565" y="1384"/>
                    </a:lnTo>
                    <a:lnTo>
                      <a:pt x="3565" y="1384"/>
                    </a:lnTo>
                    <a:lnTo>
                      <a:pt x="3732" y="1342"/>
                    </a:lnTo>
                    <a:lnTo>
                      <a:pt x="3900" y="1258"/>
                    </a:lnTo>
                    <a:lnTo>
                      <a:pt x="3984" y="1132"/>
                    </a:lnTo>
                    <a:lnTo>
                      <a:pt x="4068" y="923"/>
                    </a:lnTo>
                    <a:lnTo>
                      <a:pt x="4068" y="923"/>
                    </a:lnTo>
                    <a:lnTo>
                      <a:pt x="4026" y="755"/>
                    </a:lnTo>
                    <a:lnTo>
                      <a:pt x="3942" y="545"/>
                    </a:lnTo>
                    <a:lnTo>
                      <a:pt x="3816" y="419"/>
                    </a:lnTo>
                    <a:lnTo>
                      <a:pt x="3607" y="378"/>
                    </a:lnTo>
                    <a:lnTo>
                      <a:pt x="3607" y="378"/>
                    </a:lnTo>
                    <a:lnTo>
                      <a:pt x="587" y="0"/>
                    </a:lnTo>
                    <a:lnTo>
                      <a:pt x="587" y="0"/>
                    </a:lnTo>
                    <a:lnTo>
                      <a:pt x="54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3" name="Google Shape;385;p17"/>
              <p:cNvSpPr/>
              <p:nvPr/>
            </p:nvSpPr>
            <p:spPr>
              <a:xfrm>
                <a:off x="4670784" y="2192618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52"/>
                    </a:lnTo>
                    <a:lnTo>
                      <a:pt x="3858" y="127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4" name="Google Shape;386;p17"/>
              <p:cNvSpPr/>
              <p:nvPr/>
            </p:nvSpPr>
            <p:spPr>
              <a:xfrm>
                <a:off x="6683056" y="2187742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6" y="126"/>
                    </a:lnTo>
                    <a:lnTo>
                      <a:pt x="42" y="252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0" y="629"/>
                    </a:lnTo>
                    <a:lnTo>
                      <a:pt x="84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42"/>
                    </a:lnTo>
                    <a:lnTo>
                      <a:pt x="3523" y="1342"/>
                    </a:lnTo>
                    <a:lnTo>
                      <a:pt x="3691" y="1300"/>
                    </a:lnTo>
                    <a:lnTo>
                      <a:pt x="3859" y="1216"/>
                    </a:lnTo>
                    <a:lnTo>
                      <a:pt x="3984" y="1091"/>
                    </a:lnTo>
                    <a:lnTo>
                      <a:pt x="4026" y="881"/>
                    </a:lnTo>
                    <a:lnTo>
                      <a:pt x="4026" y="881"/>
                    </a:lnTo>
                    <a:lnTo>
                      <a:pt x="4026" y="713"/>
                    </a:lnTo>
                    <a:lnTo>
                      <a:pt x="3942" y="503"/>
                    </a:lnTo>
                    <a:lnTo>
                      <a:pt x="3775" y="378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5" name="Google Shape;387;p17"/>
              <p:cNvSpPr/>
              <p:nvPr/>
            </p:nvSpPr>
            <p:spPr>
              <a:xfrm>
                <a:off x="4788901" y="218039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482" y="1"/>
                    </a:lnTo>
                    <a:lnTo>
                      <a:pt x="3482" y="1"/>
                    </a:lnTo>
                    <a:lnTo>
                      <a:pt x="420" y="294"/>
                    </a:lnTo>
                    <a:lnTo>
                      <a:pt x="420" y="294"/>
                    </a:lnTo>
                    <a:lnTo>
                      <a:pt x="253" y="378"/>
                    </a:lnTo>
                    <a:lnTo>
                      <a:pt x="85" y="504"/>
                    </a:lnTo>
                    <a:lnTo>
                      <a:pt x="1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294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40"/>
                    </a:lnTo>
                    <a:lnTo>
                      <a:pt x="4027" y="672"/>
                    </a:lnTo>
                    <a:lnTo>
                      <a:pt x="4027" y="462"/>
                    </a:lnTo>
                    <a:lnTo>
                      <a:pt x="4027" y="462"/>
                    </a:lnTo>
                    <a:lnTo>
                      <a:pt x="3985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6" name="Google Shape;388;p17"/>
              <p:cNvSpPr/>
              <p:nvPr/>
            </p:nvSpPr>
            <p:spPr>
              <a:xfrm>
                <a:off x="6564920" y="217552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462" y="0"/>
                    </a:moveTo>
                    <a:lnTo>
                      <a:pt x="462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691" y="1258"/>
                    </a:lnTo>
                    <a:lnTo>
                      <a:pt x="3859" y="1174"/>
                    </a:lnTo>
                    <a:lnTo>
                      <a:pt x="3985" y="1049"/>
                    </a:lnTo>
                    <a:lnTo>
                      <a:pt x="4027" y="839"/>
                    </a:lnTo>
                    <a:lnTo>
                      <a:pt x="4027" y="839"/>
                    </a:lnTo>
                    <a:lnTo>
                      <a:pt x="4027" y="629"/>
                    </a:lnTo>
                    <a:lnTo>
                      <a:pt x="3943" y="461"/>
                    </a:lnTo>
                    <a:lnTo>
                      <a:pt x="3775" y="336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462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7" name="Google Shape;389;p17"/>
              <p:cNvSpPr/>
              <p:nvPr/>
            </p:nvSpPr>
            <p:spPr>
              <a:xfrm>
                <a:off x="4906221" y="2169811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3" y="630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85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4" y="1259"/>
                    </a:lnTo>
                    <a:lnTo>
                      <a:pt x="504" y="1259"/>
                    </a:lnTo>
                    <a:lnTo>
                      <a:pt x="588" y="1259"/>
                    </a:lnTo>
                    <a:lnTo>
                      <a:pt x="588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39"/>
                    </a:lnTo>
                    <a:lnTo>
                      <a:pt x="4026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1" y="126"/>
                    </a:lnTo>
                    <a:lnTo>
                      <a:pt x="3733" y="1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8" name="Google Shape;390;p17"/>
              <p:cNvSpPr/>
              <p:nvPr/>
            </p:nvSpPr>
            <p:spPr>
              <a:xfrm>
                <a:off x="6445988" y="2164119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42" y="671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565" y="1300"/>
                    </a:lnTo>
                    <a:lnTo>
                      <a:pt x="3565" y="1300"/>
                    </a:lnTo>
                    <a:lnTo>
                      <a:pt x="3732" y="1258"/>
                    </a:lnTo>
                    <a:lnTo>
                      <a:pt x="3900" y="1174"/>
                    </a:lnTo>
                    <a:lnTo>
                      <a:pt x="4026" y="1007"/>
                    </a:lnTo>
                    <a:lnTo>
                      <a:pt x="4068" y="839"/>
                    </a:lnTo>
                    <a:lnTo>
                      <a:pt x="4068" y="839"/>
                    </a:lnTo>
                    <a:lnTo>
                      <a:pt x="4068" y="629"/>
                    </a:lnTo>
                    <a:lnTo>
                      <a:pt x="3942" y="461"/>
                    </a:lnTo>
                    <a:lnTo>
                      <a:pt x="3816" y="336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9" name="Google Shape;391;p17"/>
              <p:cNvSpPr/>
              <p:nvPr/>
            </p:nvSpPr>
            <p:spPr>
              <a:xfrm>
                <a:off x="5024356" y="216003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2" y="588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52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0" name="Google Shape;392;p17"/>
              <p:cNvSpPr/>
              <p:nvPr/>
            </p:nvSpPr>
            <p:spPr>
              <a:xfrm>
                <a:off x="7248441" y="2158407"/>
                <a:ext cx="48899" cy="70891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64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78" y="1"/>
                    </a:lnTo>
                    <a:lnTo>
                      <a:pt x="252" y="42"/>
                    </a:lnTo>
                    <a:lnTo>
                      <a:pt x="252" y="42"/>
                    </a:lnTo>
                    <a:lnTo>
                      <a:pt x="85" y="210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40" y="2055"/>
                    </a:lnTo>
                    <a:lnTo>
                      <a:pt x="1594" y="3397"/>
                    </a:lnTo>
                    <a:lnTo>
                      <a:pt x="1594" y="3397"/>
                    </a:lnTo>
                    <a:lnTo>
                      <a:pt x="1636" y="3523"/>
                    </a:lnTo>
                    <a:lnTo>
                      <a:pt x="1762" y="3607"/>
                    </a:lnTo>
                    <a:lnTo>
                      <a:pt x="1888" y="3649"/>
                    </a:lnTo>
                    <a:lnTo>
                      <a:pt x="2014" y="3649"/>
                    </a:lnTo>
                    <a:lnTo>
                      <a:pt x="2014" y="3649"/>
                    </a:lnTo>
                    <a:lnTo>
                      <a:pt x="2140" y="3649"/>
                    </a:lnTo>
                    <a:lnTo>
                      <a:pt x="2265" y="3607"/>
                    </a:lnTo>
                    <a:lnTo>
                      <a:pt x="2265" y="3607"/>
                    </a:lnTo>
                    <a:lnTo>
                      <a:pt x="2433" y="3481"/>
                    </a:lnTo>
                    <a:lnTo>
                      <a:pt x="2517" y="3313"/>
                    </a:lnTo>
                    <a:lnTo>
                      <a:pt x="2517" y="3104"/>
                    </a:lnTo>
                    <a:lnTo>
                      <a:pt x="2475" y="2894"/>
                    </a:lnTo>
                    <a:lnTo>
                      <a:pt x="2475" y="2894"/>
                    </a:lnTo>
                    <a:lnTo>
                      <a:pt x="1720" y="1552"/>
                    </a:lnTo>
                    <a:lnTo>
                      <a:pt x="965" y="252"/>
                    </a:lnTo>
                    <a:lnTo>
                      <a:pt x="965" y="252"/>
                    </a:lnTo>
                    <a:lnTo>
                      <a:pt x="882" y="126"/>
                    </a:lnTo>
                    <a:lnTo>
                      <a:pt x="756" y="42"/>
                    </a:lnTo>
                    <a:lnTo>
                      <a:pt x="630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1" name="Google Shape;393;p17"/>
              <p:cNvSpPr/>
              <p:nvPr/>
            </p:nvSpPr>
            <p:spPr>
              <a:xfrm>
                <a:off x="6327852" y="2155143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59"/>
                    </a:lnTo>
                    <a:lnTo>
                      <a:pt x="3565" y="1259"/>
                    </a:lnTo>
                    <a:lnTo>
                      <a:pt x="3565" y="1259"/>
                    </a:lnTo>
                    <a:lnTo>
                      <a:pt x="3733" y="1217"/>
                    </a:lnTo>
                    <a:lnTo>
                      <a:pt x="3901" y="1091"/>
                    </a:lnTo>
                    <a:lnTo>
                      <a:pt x="4026" y="965"/>
                    </a:lnTo>
                    <a:lnTo>
                      <a:pt x="4068" y="756"/>
                    </a:lnTo>
                    <a:lnTo>
                      <a:pt x="4068" y="756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10"/>
                    </a:lnTo>
                    <a:lnTo>
                      <a:pt x="3607" y="210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2" name="Google Shape;394;p17"/>
              <p:cNvSpPr/>
              <p:nvPr/>
            </p:nvSpPr>
            <p:spPr>
              <a:xfrm>
                <a:off x="5142492" y="2151083"/>
                <a:ext cx="79031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42"/>
                    </a:lnTo>
                    <a:lnTo>
                      <a:pt x="3523" y="42"/>
                    </a:lnTo>
                    <a:lnTo>
                      <a:pt x="503" y="210"/>
                    </a:lnTo>
                    <a:lnTo>
                      <a:pt x="503" y="210"/>
                    </a:lnTo>
                    <a:lnTo>
                      <a:pt x="294" y="294"/>
                    </a:lnTo>
                    <a:lnTo>
                      <a:pt x="126" y="419"/>
                    </a:lnTo>
                    <a:lnTo>
                      <a:pt x="42" y="587"/>
                    </a:lnTo>
                    <a:lnTo>
                      <a:pt x="0" y="755"/>
                    </a:lnTo>
                    <a:lnTo>
                      <a:pt x="0" y="755"/>
                    </a:lnTo>
                    <a:lnTo>
                      <a:pt x="84" y="965"/>
                    </a:lnTo>
                    <a:lnTo>
                      <a:pt x="168" y="1090"/>
                    </a:lnTo>
                    <a:lnTo>
                      <a:pt x="336" y="1216"/>
                    </a:lnTo>
                    <a:lnTo>
                      <a:pt x="503" y="1258"/>
                    </a:lnTo>
                    <a:lnTo>
                      <a:pt x="545" y="1258"/>
                    </a:lnTo>
                    <a:lnTo>
                      <a:pt x="545" y="1258"/>
                    </a:lnTo>
                    <a:lnTo>
                      <a:pt x="3606" y="1049"/>
                    </a:lnTo>
                    <a:lnTo>
                      <a:pt x="3606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68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00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3" name="Google Shape;395;p17"/>
              <p:cNvSpPr/>
              <p:nvPr/>
            </p:nvSpPr>
            <p:spPr>
              <a:xfrm>
                <a:off x="6209716" y="2147819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27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523" y="1175"/>
                    </a:lnTo>
                    <a:lnTo>
                      <a:pt x="3733" y="1133"/>
                    </a:lnTo>
                    <a:lnTo>
                      <a:pt x="3901" y="1049"/>
                    </a:lnTo>
                    <a:lnTo>
                      <a:pt x="3985" y="881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04"/>
                    </a:lnTo>
                    <a:lnTo>
                      <a:pt x="3943" y="336"/>
                    </a:lnTo>
                    <a:lnTo>
                      <a:pt x="3775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4" name="Google Shape;396;p17"/>
              <p:cNvSpPr/>
              <p:nvPr/>
            </p:nvSpPr>
            <p:spPr>
              <a:xfrm>
                <a:off x="5261424" y="2144556"/>
                <a:ext cx="7823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52" y="210"/>
                    </a:lnTo>
                    <a:lnTo>
                      <a:pt x="126" y="336"/>
                    </a:lnTo>
                    <a:lnTo>
                      <a:pt x="1" y="504"/>
                    </a:lnTo>
                    <a:lnTo>
                      <a:pt x="1" y="714"/>
                    </a:lnTo>
                    <a:lnTo>
                      <a:pt x="1" y="714"/>
                    </a:lnTo>
                    <a:lnTo>
                      <a:pt x="43" y="881"/>
                    </a:lnTo>
                    <a:lnTo>
                      <a:pt x="126" y="1049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1" y="839"/>
                    </a:lnTo>
                    <a:lnTo>
                      <a:pt x="4026" y="672"/>
                    </a:lnTo>
                    <a:lnTo>
                      <a:pt x="4026" y="504"/>
                    </a:lnTo>
                    <a:lnTo>
                      <a:pt x="4026" y="504"/>
                    </a:lnTo>
                    <a:lnTo>
                      <a:pt x="3985" y="294"/>
                    </a:lnTo>
                    <a:lnTo>
                      <a:pt x="3901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5" name="Google Shape;397;p17"/>
              <p:cNvSpPr/>
              <p:nvPr/>
            </p:nvSpPr>
            <p:spPr>
              <a:xfrm>
                <a:off x="6090784" y="2141292"/>
                <a:ext cx="79031" cy="22847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76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23" y="1175"/>
                    </a:lnTo>
                    <a:lnTo>
                      <a:pt x="3565" y="1175"/>
                    </a:lnTo>
                    <a:lnTo>
                      <a:pt x="3565" y="1175"/>
                    </a:lnTo>
                    <a:lnTo>
                      <a:pt x="3774" y="1133"/>
                    </a:lnTo>
                    <a:lnTo>
                      <a:pt x="3900" y="1049"/>
                    </a:lnTo>
                    <a:lnTo>
                      <a:pt x="4026" y="882"/>
                    </a:lnTo>
                    <a:lnTo>
                      <a:pt x="4068" y="672"/>
                    </a:lnTo>
                    <a:lnTo>
                      <a:pt x="4068" y="672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11"/>
                    </a:lnTo>
                    <a:lnTo>
                      <a:pt x="3607" y="169"/>
                    </a:lnTo>
                    <a:lnTo>
                      <a:pt x="3607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6" name="Google Shape;398;p17"/>
              <p:cNvSpPr/>
              <p:nvPr/>
            </p:nvSpPr>
            <p:spPr>
              <a:xfrm>
                <a:off x="5379560" y="213967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126"/>
                    </a:lnTo>
                    <a:lnTo>
                      <a:pt x="462" y="126"/>
                    </a:lnTo>
                    <a:lnTo>
                      <a:pt x="294" y="168"/>
                    </a:lnTo>
                    <a:lnTo>
                      <a:pt x="126" y="294"/>
                    </a:lnTo>
                    <a:lnTo>
                      <a:pt x="42" y="461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6"/>
                    </a:lnTo>
                    <a:lnTo>
                      <a:pt x="294" y="1090"/>
                    </a:lnTo>
                    <a:lnTo>
                      <a:pt x="504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7" name="Google Shape;399;p17"/>
              <p:cNvSpPr/>
              <p:nvPr/>
            </p:nvSpPr>
            <p:spPr>
              <a:xfrm>
                <a:off x="5971832" y="2137232"/>
                <a:ext cx="79866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84" y="294"/>
                    </a:lnTo>
                    <a:lnTo>
                      <a:pt x="1" y="503"/>
                    </a:lnTo>
                    <a:lnTo>
                      <a:pt x="1" y="503"/>
                    </a:lnTo>
                    <a:lnTo>
                      <a:pt x="43" y="671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565" y="1132"/>
                    </a:lnTo>
                    <a:lnTo>
                      <a:pt x="3775" y="1091"/>
                    </a:lnTo>
                    <a:lnTo>
                      <a:pt x="3943" y="965"/>
                    </a:lnTo>
                    <a:lnTo>
                      <a:pt x="4026" y="797"/>
                    </a:lnTo>
                    <a:lnTo>
                      <a:pt x="4110" y="629"/>
                    </a:lnTo>
                    <a:lnTo>
                      <a:pt x="4110" y="629"/>
                    </a:lnTo>
                    <a:lnTo>
                      <a:pt x="4068" y="420"/>
                    </a:lnTo>
                    <a:lnTo>
                      <a:pt x="3943" y="252"/>
                    </a:lnTo>
                    <a:lnTo>
                      <a:pt x="3817" y="126"/>
                    </a:lnTo>
                    <a:lnTo>
                      <a:pt x="3607" y="84"/>
                    </a:lnTo>
                    <a:lnTo>
                      <a:pt x="3607" y="84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8" name="Google Shape;400;p17"/>
              <p:cNvSpPr/>
              <p:nvPr/>
            </p:nvSpPr>
            <p:spPr>
              <a:xfrm>
                <a:off x="5497677" y="2135600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6" y="0"/>
                    </a:moveTo>
                    <a:lnTo>
                      <a:pt x="3566" y="0"/>
                    </a:lnTo>
                    <a:lnTo>
                      <a:pt x="3566" y="0"/>
                    </a:lnTo>
                    <a:lnTo>
                      <a:pt x="3566" y="0"/>
                    </a:lnTo>
                    <a:lnTo>
                      <a:pt x="504" y="84"/>
                    </a:lnTo>
                    <a:lnTo>
                      <a:pt x="504" y="84"/>
                    </a:lnTo>
                    <a:lnTo>
                      <a:pt x="295" y="126"/>
                    </a:lnTo>
                    <a:lnTo>
                      <a:pt x="169" y="252"/>
                    </a:lnTo>
                    <a:lnTo>
                      <a:pt x="43" y="420"/>
                    </a:lnTo>
                    <a:lnTo>
                      <a:pt x="1" y="629"/>
                    </a:lnTo>
                    <a:lnTo>
                      <a:pt x="1" y="629"/>
                    </a:lnTo>
                    <a:lnTo>
                      <a:pt x="43" y="797"/>
                    </a:lnTo>
                    <a:lnTo>
                      <a:pt x="169" y="965"/>
                    </a:lnTo>
                    <a:lnTo>
                      <a:pt x="336" y="1091"/>
                    </a:lnTo>
                    <a:lnTo>
                      <a:pt x="504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566" y="1049"/>
                    </a:lnTo>
                    <a:lnTo>
                      <a:pt x="3566" y="1049"/>
                    </a:lnTo>
                    <a:lnTo>
                      <a:pt x="3775" y="1007"/>
                    </a:lnTo>
                    <a:lnTo>
                      <a:pt x="3943" y="881"/>
                    </a:lnTo>
                    <a:lnTo>
                      <a:pt x="4027" y="713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336"/>
                    </a:lnTo>
                    <a:lnTo>
                      <a:pt x="3943" y="168"/>
                    </a:lnTo>
                    <a:lnTo>
                      <a:pt x="3775" y="42"/>
                    </a:lnTo>
                    <a:lnTo>
                      <a:pt x="356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9" name="Google Shape;401;p17"/>
              <p:cNvSpPr/>
              <p:nvPr/>
            </p:nvSpPr>
            <p:spPr>
              <a:xfrm>
                <a:off x="5853696" y="2134784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33" y="1007"/>
                    </a:lnTo>
                    <a:lnTo>
                      <a:pt x="3901" y="923"/>
                    </a:lnTo>
                    <a:lnTo>
                      <a:pt x="4027" y="755"/>
                    </a:lnTo>
                    <a:lnTo>
                      <a:pt x="4069" y="546"/>
                    </a:lnTo>
                    <a:lnTo>
                      <a:pt x="4069" y="546"/>
                    </a:lnTo>
                    <a:lnTo>
                      <a:pt x="4027" y="378"/>
                    </a:lnTo>
                    <a:lnTo>
                      <a:pt x="3943" y="210"/>
                    </a:lnTo>
                    <a:lnTo>
                      <a:pt x="3775" y="84"/>
                    </a:lnTo>
                    <a:lnTo>
                      <a:pt x="3565" y="42"/>
                    </a:lnTo>
                    <a:lnTo>
                      <a:pt x="3565" y="42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0" name="Google Shape;402;p17"/>
              <p:cNvSpPr/>
              <p:nvPr/>
            </p:nvSpPr>
            <p:spPr>
              <a:xfrm>
                <a:off x="5616628" y="2133968"/>
                <a:ext cx="79050" cy="203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4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42"/>
                    </a:lnTo>
                    <a:lnTo>
                      <a:pt x="504" y="42"/>
                    </a:lnTo>
                    <a:lnTo>
                      <a:pt x="294" y="84"/>
                    </a:lnTo>
                    <a:lnTo>
                      <a:pt x="126" y="210"/>
                    </a:lnTo>
                    <a:lnTo>
                      <a:pt x="43" y="378"/>
                    </a:lnTo>
                    <a:lnTo>
                      <a:pt x="1" y="546"/>
                    </a:lnTo>
                    <a:lnTo>
                      <a:pt x="1" y="546"/>
                    </a:lnTo>
                    <a:lnTo>
                      <a:pt x="43" y="755"/>
                    </a:lnTo>
                    <a:lnTo>
                      <a:pt x="126" y="923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1" name="Google Shape;403;p17"/>
              <p:cNvSpPr/>
              <p:nvPr/>
            </p:nvSpPr>
            <p:spPr>
              <a:xfrm>
                <a:off x="5734764" y="2133968"/>
                <a:ext cx="79050" cy="1956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7" fill="none" extrusionOk="0">
                    <a:moveTo>
                      <a:pt x="839" y="0"/>
                    </a:moveTo>
                    <a:lnTo>
                      <a:pt x="504" y="0"/>
                    </a:ln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3"/>
                    </a:lnTo>
                    <a:lnTo>
                      <a:pt x="168" y="839"/>
                    </a:lnTo>
                    <a:lnTo>
                      <a:pt x="336" y="965"/>
                    </a:lnTo>
                    <a:lnTo>
                      <a:pt x="504" y="1007"/>
                    </a:lnTo>
                    <a:lnTo>
                      <a:pt x="839" y="1007"/>
                    </a:lnTo>
                    <a:lnTo>
                      <a:pt x="83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5" y="42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839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2" name="Google Shape;404;p17"/>
              <p:cNvSpPr/>
              <p:nvPr/>
            </p:nvSpPr>
            <p:spPr>
              <a:xfrm>
                <a:off x="1923646" y="2096493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3" name="Google Shape;405;p17"/>
              <p:cNvSpPr/>
              <p:nvPr/>
            </p:nvSpPr>
            <p:spPr>
              <a:xfrm>
                <a:off x="7184895" y="2058202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211" y="84"/>
                    </a:lnTo>
                    <a:lnTo>
                      <a:pt x="211" y="84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630"/>
                    </a:lnTo>
                    <a:lnTo>
                      <a:pt x="85" y="797"/>
                    </a:lnTo>
                    <a:lnTo>
                      <a:pt x="85" y="797"/>
                    </a:lnTo>
                    <a:lnTo>
                      <a:pt x="923" y="2055"/>
                    </a:lnTo>
                    <a:lnTo>
                      <a:pt x="1762" y="3313"/>
                    </a:lnTo>
                    <a:lnTo>
                      <a:pt x="1762" y="3313"/>
                    </a:lnTo>
                    <a:lnTo>
                      <a:pt x="1846" y="3439"/>
                    </a:lnTo>
                    <a:lnTo>
                      <a:pt x="1930" y="3523"/>
                    </a:lnTo>
                    <a:lnTo>
                      <a:pt x="2056" y="3565"/>
                    </a:lnTo>
                    <a:lnTo>
                      <a:pt x="2182" y="3565"/>
                    </a:lnTo>
                    <a:lnTo>
                      <a:pt x="2182" y="3565"/>
                    </a:lnTo>
                    <a:lnTo>
                      <a:pt x="2307" y="3565"/>
                    </a:lnTo>
                    <a:lnTo>
                      <a:pt x="2475" y="3481"/>
                    </a:lnTo>
                    <a:lnTo>
                      <a:pt x="2475" y="3481"/>
                    </a:lnTo>
                    <a:lnTo>
                      <a:pt x="2601" y="3355"/>
                    </a:lnTo>
                    <a:lnTo>
                      <a:pt x="2685" y="3188"/>
                    </a:lnTo>
                    <a:lnTo>
                      <a:pt x="2685" y="2978"/>
                    </a:lnTo>
                    <a:lnTo>
                      <a:pt x="2601" y="2768"/>
                    </a:lnTo>
                    <a:lnTo>
                      <a:pt x="2601" y="2768"/>
                    </a:lnTo>
                    <a:lnTo>
                      <a:pt x="1762" y="1510"/>
                    </a:lnTo>
                    <a:lnTo>
                      <a:pt x="923" y="210"/>
                    </a:lnTo>
                    <a:lnTo>
                      <a:pt x="923" y="210"/>
                    </a:lnTo>
                    <a:lnTo>
                      <a:pt x="840" y="126"/>
                    </a:lnTo>
                    <a:lnTo>
                      <a:pt x="714" y="84"/>
                    </a:lnTo>
                    <a:lnTo>
                      <a:pt x="630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4" name="Google Shape;406;p17"/>
              <p:cNvSpPr/>
              <p:nvPr/>
            </p:nvSpPr>
            <p:spPr>
              <a:xfrm>
                <a:off x="1923646" y="1978357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27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7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5" name="Google Shape;407;p17"/>
              <p:cNvSpPr/>
              <p:nvPr/>
            </p:nvSpPr>
            <p:spPr>
              <a:xfrm>
                <a:off x="7114025" y="1962893"/>
                <a:ext cx="55427" cy="6681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343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84" y="839"/>
                    </a:lnTo>
                    <a:lnTo>
                      <a:pt x="84" y="839"/>
                    </a:lnTo>
                    <a:lnTo>
                      <a:pt x="1049" y="2013"/>
                    </a:lnTo>
                    <a:lnTo>
                      <a:pt x="1971" y="3229"/>
                    </a:lnTo>
                    <a:lnTo>
                      <a:pt x="1971" y="3229"/>
                    </a:lnTo>
                    <a:lnTo>
                      <a:pt x="2055" y="3355"/>
                    </a:lnTo>
                    <a:lnTo>
                      <a:pt x="2139" y="3397"/>
                    </a:lnTo>
                    <a:lnTo>
                      <a:pt x="2265" y="3439"/>
                    </a:lnTo>
                    <a:lnTo>
                      <a:pt x="2349" y="3439"/>
                    </a:lnTo>
                    <a:lnTo>
                      <a:pt x="2349" y="3439"/>
                    </a:lnTo>
                    <a:lnTo>
                      <a:pt x="2517" y="3439"/>
                    </a:lnTo>
                    <a:lnTo>
                      <a:pt x="2684" y="3355"/>
                    </a:lnTo>
                    <a:lnTo>
                      <a:pt x="2684" y="3355"/>
                    </a:lnTo>
                    <a:lnTo>
                      <a:pt x="2810" y="3187"/>
                    </a:lnTo>
                    <a:lnTo>
                      <a:pt x="2852" y="3019"/>
                    </a:lnTo>
                    <a:lnTo>
                      <a:pt x="2852" y="2810"/>
                    </a:lnTo>
                    <a:lnTo>
                      <a:pt x="2768" y="2642"/>
                    </a:lnTo>
                    <a:lnTo>
                      <a:pt x="2768" y="2642"/>
                    </a:lnTo>
                    <a:lnTo>
                      <a:pt x="1846" y="1426"/>
                    </a:lnTo>
                    <a:lnTo>
                      <a:pt x="881" y="210"/>
                    </a:lnTo>
                    <a:lnTo>
                      <a:pt x="881" y="210"/>
                    </a:lnTo>
                    <a:lnTo>
                      <a:pt x="797" y="126"/>
                    </a:lnTo>
                    <a:lnTo>
                      <a:pt x="713" y="84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6" name="Google Shape;408;p17"/>
              <p:cNvSpPr/>
              <p:nvPr/>
            </p:nvSpPr>
            <p:spPr>
              <a:xfrm>
                <a:off x="7036628" y="1873276"/>
                <a:ext cx="59487" cy="63567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3272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43" y="671"/>
                    </a:lnTo>
                    <a:lnTo>
                      <a:pt x="126" y="839"/>
                    </a:lnTo>
                    <a:lnTo>
                      <a:pt x="126" y="839"/>
                    </a:lnTo>
                    <a:lnTo>
                      <a:pt x="1133" y="1971"/>
                    </a:lnTo>
                    <a:lnTo>
                      <a:pt x="2139" y="3103"/>
                    </a:lnTo>
                    <a:lnTo>
                      <a:pt x="2139" y="3103"/>
                    </a:lnTo>
                    <a:lnTo>
                      <a:pt x="2223" y="3187"/>
                    </a:lnTo>
                    <a:lnTo>
                      <a:pt x="2349" y="3229"/>
                    </a:lnTo>
                    <a:lnTo>
                      <a:pt x="2559" y="3271"/>
                    </a:lnTo>
                    <a:lnTo>
                      <a:pt x="2559" y="3271"/>
                    </a:lnTo>
                    <a:lnTo>
                      <a:pt x="2726" y="3271"/>
                    </a:lnTo>
                    <a:lnTo>
                      <a:pt x="2852" y="3187"/>
                    </a:lnTo>
                    <a:lnTo>
                      <a:pt x="2852" y="3187"/>
                    </a:lnTo>
                    <a:lnTo>
                      <a:pt x="2978" y="3019"/>
                    </a:lnTo>
                    <a:lnTo>
                      <a:pt x="3062" y="2810"/>
                    </a:lnTo>
                    <a:lnTo>
                      <a:pt x="3020" y="2642"/>
                    </a:lnTo>
                    <a:lnTo>
                      <a:pt x="2936" y="2432"/>
                    </a:lnTo>
                    <a:lnTo>
                      <a:pt x="2936" y="2432"/>
                    </a:lnTo>
                    <a:lnTo>
                      <a:pt x="1888" y="1300"/>
                    </a:lnTo>
                    <a:lnTo>
                      <a:pt x="881" y="168"/>
                    </a:lnTo>
                    <a:lnTo>
                      <a:pt x="881" y="168"/>
                    </a:lnTo>
                    <a:lnTo>
                      <a:pt x="713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7" name="Google Shape;409;p17"/>
              <p:cNvSpPr/>
              <p:nvPr/>
            </p:nvSpPr>
            <p:spPr>
              <a:xfrm>
                <a:off x="1923646" y="1859424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4"/>
                    </a:lnTo>
                    <a:lnTo>
                      <a:pt x="169" y="3942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2"/>
                    </a:lnTo>
                    <a:lnTo>
                      <a:pt x="1007" y="3774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8" name="Google Shape;410;p17"/>
              <p:cNvSpPr/>
              <p:nvPr/>
            </p:nvSpPr>
            <p:spPr>
              <a:xfrm>
                <a:off x="6951907" y="1790167"/>
                <a:ext cx="63567" cy="6030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3104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26" y="168"/>
                    </a:lnTo>
                    <a:lnTo>
                      <a:pt x="126" y="168"/>
                    </a:lnTo>
                    <a:lnTo>
                      <a:pt x="0" y="378"/>
                    </a:lnTo>
                    <a:lnTo>
                      <a:pt x="0" y="546"/>
                    </a:lnTo>
                    <a:lnTo>
                      <a:pt x="42" y="755"/>
                    </a:lnTo>
                    <a:lnTo>
                      <a:pt x="168" y="881"/>
                    </a:lnTo>
                    <a:lnTo>
                      <a:pt x="1510" y="2097"/>
                    </a:lnTo>
                    <a:lnTo>
                      <a:pt x="1510" y="2097"/>
                    </a:lnTo>
                    <a:lnTo>
                      <a:pt x="2391" y="2936"/>
                    </a:lnTo>
                    <a:lnTo>
                      <a:pt x="2391" y="2936"/>
                    </a:lnTo>
                    <a:lnTo>
                      <a:pt x="2558" y="3062"/>
                    </a:lnTo>
                    <a:lnTo>
                      <a:pt x="2768" y="3104"/>
                    </a:lnTo>
                    <a:lnTo>
                      <a:pt x="2768" y="3104"/>
                    </a:lnTo>
                    <a:lnTo>
                      <a:pt x="2936" y="3062"/>
                    </a:lnTo>
                    <a:lnTo>
                      <a:pt x="3104" y="2936"/>
                    </a:lnTo>
                    <a:lnTo>
                      <a:pt x="3104" y="2936"/>
                    </a:lnTo>
                    <a:lnTo>
                      <a:pt x="3229" y="2768"/>
                    </a:lnTo>
                    <a:lnTo>
                      <a:pt x="3271" y="2559"/>
                    </a:lnTo>
                    <a:lnTo>
                      <a:pt x="3229" y="2391"/>
                    </a:lnTo>
                    <a:lnTo>
                      <a:pt x="3104" y="2223"/>
                    </a:lnTo>
                    <a:lnTo>
                      <a:pt x="3104" y="2223"/>
                    </a:lnTo>
                    <a:lnTo>
                      <a:pt x="2181" y="1343"/>
                    </a:lnTo>
                    <a:lnTo>
                      <a:pt x="839" y="126"/>
                    </a:lnTo>
                    <a:lnTo>
                      <a:pt x="839" y="126"/>
                    </a:lnTo>
                    <a:lnTo>
                      <a:pt x="671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9" name="Google Shape;411;p17"/>
              <p:cNvSpPr/>
              <p:nvPr/>
            </p:nvSpPr>
            <p:spPr>
              <a:xfrm>
                <a:off x="1923646" y="174128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1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1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0" name="Google Shape;412;p17"/>
              <p:cNvSpPr/>
              <p:nvPr/>
            </p:nvSpPr>
            <p:spPr>
              <a:xfrm>
                <a:off x="6964126" y="1693226"/>
                <a:ext cx="52163" cy="69259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3565" fill="none" extrusionOk="0">
                    <a:moveTo>
                      <a:pt x="2181" y="0"/>
                    </a:moveTo>
                    <a:lnTo>
                      <a:pt x="2181" y="0"/>
                    </a:lnTo>
                    <a:lnTo>
                      <a:pt x="2055" y="0"/>
                    </a:lnTo>
                    <a:lnTo>
                      <a:pt x="1971" y="42"/>
                    </a:lnTo>
                    <a:lnTo>
                      <a:pt x="1845" y="126"/>
                    </a:lnTo>
                    <a:lnTo>
                      <a:pt x="1762" y="210"/>
                    </a:lnTo>
                    <a:lnTo>
                      <a:pt x="1762" y="210"/>
                    </a:lnTo>
                    <a:lnTo>
                      <a:pt x="671" y="1845"/>
                    </a:lnTo>
                    <a:lnTo>
                      <a:pt x="210" y="2558"/>
                    </a:lnTo>
                    <a:lnTo>
                      <a:pt x="84" y="2768"/>
                    </a:lnTo>
                    <a:lnTo>
                      <a:pt x="84" y="2768"/>
                    </a:lnTo>
                    <a:lnTo>
                      <a:pt x="0" y="2978"/>
                    </a:lnTo>
                    <a:lnTo>
                      <a:pt x="42" y="3187"/>
                    </a:lnTo>
                    <a:lnTo>
                      <a:pt x="126" y="3355"/>
                    </a:lnTo>
                    <a:lnTo>
                      <a:pt x="252" y="3481"/>
                    </a:lnTo>
                    <a:lnTo>
                      <a:pt x="252" y="3481"/>
                    </a:lnTo>
                    <a:lnTo>
                      <a:pt x="378" y="3523"/>
                    </a:lnTo>
                    <a:lnTo>
                      <a:pt x="504" y="3565"/>
                    </a:lnTo>
                    <a:lnTo>
                      <a:pt x="504" y="3565"/>
                    </a:lnTo>
                    <a:lnTo>
                      <a:pt x="629" y="3565"/>
                    </a:lnTo>
                    <a:lnTo>
                      <a:pt x="755" y="3481"/>
                    </a:lnTo>
                    <a:lnTo>
                      <a:pt x="881" y="3439"/>
                    </a:lnTo>
                    <a:lnTo>
                      <a:pt x="965" y="3313"/>
                    </a:lnTo>
                    <a:lnTo>
                      <a:pt x="1091" y="3104"/>
                    </a:lnTo>
                    <a:lnTo>
                      <a:pt x="1091" y="3104"/>
                    </a:lnTo>
                    <a:lnTo>
                      <a:pt x="1552" y="2391"/>
                    </a:lnTo>
                    <a:lnTo>
                      <a:pt x="2600" y="797"/>
                    </a:lnTo>
                    <a:lnTo>
                      <a:pt x="2600" y="797"/>
                    </a:lnTo>
                    <a:lnTo>
                      <a:pt x="2684" y="587"/>
                    </a:lnTo>
                    <a:lnTo>
                      <a:pt x="2684" y="420"/>
                    </a:lnTo>
                    <a:lnTo>
                      <a:pt x="2642" y="210"/>
                    </a:lnTo>
                    <a:lnTo>
                      <a:pt x="2475" y="84"/>
                    </a:lnTo>
                    <a:lnTo>
                      <a:pt x="2475" y="84"/>
                    </a:lnTo>
                    <a:lnTo>
                      <a:pt x="2349" y="0"/>
                    </a:lnTo>
                    <a:lnTo>
                      <a:pt x="2181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1" name="Google Shape;413;p17"/>
              <p:cNvSpPr/>
              <p:nvPr/>
            </p:nvSpPr>
            <p:spPr>
              <a:xfrm>
                <a:off x="1923646" y="1622336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9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7"/>
                    </a:lnTo>
                    <a:lnTo>
                      <a:pt x="504" y="4069"/>
                    </a:lnTo>
                    <a:lnTo>
                      <a:pt x="504" y="4069"/>
                    </a:lnTo>
                    <a:lnTo>
                      <a:pt x="714" y="4027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9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2" name="Google Shape;414;p17"/>
              <p:cNvSpPr/>
              <p:nvPr/>
            </p:nvSpPr>
            <p:spPr>
              <a:xfrm>
                <a:off x="7030936" y="1597081"/>
                <a:ext cx="54591" cy="66831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3440" fill="none" extrusionOk="0">
                    <a:moveTo>
                      <a:pt x="2306" y="1"/>
                    </a:moveTo>
                    <a:lnTo>
                      <a:pt x="2306" y="1"/>
                    </a:lnTo>
                    <a:lnTo>
                      <a:pt x="2223" y="1"/>
                    </a:lnTo>
                    <a:lnTo>
                      <a:pt x="2097" y="43"/>
                    </a:lnTo>
                    <a:lnTo>
                      <a:pt x="2013" y="85"/>
                    </a:lnTo>
                    <a:lnTo>
                      <a:pt x="1929" y="169"/>
                    </a:lnTo>
                    <a:lnTo>
                      <a:pt x="1929" y="169"/>
                    </a:lnTo>
                    <a:lnTo>
                      <a:pt x="84" y="2643"/>
                    </a:lnTo>
                    <a:lnTo>
                      <a:pt x="84" y="2643"/>
                    </a:lnTo>
                    <a:lnTo>
                      <a:pt x="0" y="2853"/>
                    </a:lnTo>
                    <a:lnTo>
                      <a:pt x="0" y="3020"/>
                    </a:lnTo>
                    <a:lnTo>
                      <a:pt x="84" y="3230"/>
                    </a:lnTo>
                    <a:lnTo>
                      <a:pt x="210" y="3356"/>
                    </a:lnTo>
                    <a:lnTo>
                      <a:pt x="210" y="3356"/>
                    </a:lnTo>
                    <a:lnTo>
                      <a:pt x="377" y="3440"/>
                    </a:lnTo>
                    <a:lnTo>
                      <a:pt x="503" y="3440"/>
                    </a:lnTo>
                    <a:lnTo>
                      <a:pt x="503" y="3440"/>
                    </a:lnTo>
                    <a:lnTo>
                      <a:pt x="629" y="3440"/>
                    </a:lnTo>
                    <a:lnTo>
                      <a:pt x="755" y="3398"/>
                    </a:lnTo>
                    <a:lnTo>
                      <a:pt x="839" y="3356"/>
                    </a:lnTo>
                    <a:lnTo>
                      <a:pt x="923" y="3230"/>
                    </a:lnTo>
                    <a:lnTo>
                      <a:pt x="923" y="3230"/>
                    </a:lnTo>
                    <a:lnTo>
                      <a:pt x="2726" y="798"/>
                    </a:lnTo>
                    <a:lnTo>
                      <a:pt x="2726" y="798"/>
                    </a:lnTo>
                    <a:lnTo>
                      <a:pt x="2810" y="630"/>
                    </a:lnTo>
                    <a:lnTo>
                      <a:pt x="2810" y="420"/>
                    </a:lnTo>
                    <a:lnTo>
                      <a:pt x="2768" y="253"/>
                    </a:lnTo>
                    <a:lnTo>
                      <a:pt x="2642" y="85"/>
                    </a:lnTo>
                    <a:lnTo>
                      <a:pt x="2642" y="85"/>
                    </a:lnTo>
                    <a:lnTo>
                      <a:pt x="2474" y="1"/>
                    </a:lnTo>
                    <a:lnTo>
                      <a:pt x="230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3" name="Google Shape;415;p17"/>
              <p:cNvSpPr/>
              <p:nvPr/>
            </p:nvSpPr>
            <p:spPr>
              <a:xfrm>
                <a:off x="1923646" y="1504220"/>
                <a:ext cx="20399" cy="7903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503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33"/>
                    </a:lnTo>
                    <a:lnTo>
                      <a:pt x="169" y="3900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00"/>
                    </a:lnTo>
                    <a:lnTo>
                      <a:pt x="1007" y="3733"/>
                    </a:lnTo>
                    <a:lnTo>
                      <a:pt x="1049" y="3565"/>
                    </a:lnTo>
                    <a:lnTo>
                      <a:pt x="1049" y="503"/>
                    </a:lnTo>
                    <a:lnTo>
                      <a:pt x="1049" y="503"/>
                    </a:lnTo>
                    <a:lnTo>
                      <a:pt x="1007" y="294"/>
                    </a:lnTo>
                    <a:lnTo>
                      <a:pt x="882" y="126"/>
                    </a:lnTo>
                    <a:lnTo>
                      <a:pt x="714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4" name="Google Shape;416;p17"/>
              <p:cNvSpPr/>
              <p:nvPr/>
            </p:nvSpPr>
            <p:spPr>
              <a:xfrm>
                <a:off x="7102622" y="1503404"/>
                <a:ext cx="57039" cy="6601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3398" fill="none" extrusionOk="0">
                    <a:moveTo>
                      <a:pt x="2433" y="0"/>
                    </a:moveTo>
                    <a:lnTo>
                      <a:pt x="2433" y="0"/>
                    </a:lnTo>
                    <a:lnTo>
                      <a:pt x="2223" y="84"/>
                    </a:lnTo>
                    <a:lnTo>
                      <a:pt x="2097" y="126"/>
                    </a:lnTo>
                    <a:lnTo>
                      <a:pt x="2013" y="210"/>
                    </a:lnTo>
                    <a:lnTo>
                      <a:pt x="2013" y="210"/>
                    </a:lnTo>
                    <a:lnTo>
                      <a:pt x="126" y="2600"/>
                    </a:lnTo>
                    <a:lnTo>
                      <a:pt x="126" y="2600"/>
                    </a:lnTo>
                    <a:lnTo>
                      <a:pt x="0" y="2768"/>
                    </a:lnTo>
                    <a:lnTo>
                      <a:pt x="0" y="2978"/>
                    </a:lnTo>
                    <a:lnTo>
                      <a:pt x="42" y="3145"/>
                    </a:lnTo>
                    <a:lnTo>
                      <a:pt x="210" y="3313"/>
                    </a:lnTo>
                    <a:lnTo>
                      <a:pt x="210" y="3313"/>
                    </a:lnTo>
                    <a:lnTo>
                      <a:pt x="336" y="3397"/>
                    </a:lnTo>
                    <a:lnTo>
                      <a:pt x="504" y="3397"/>
                    </a:lnTo>
                    <a:lnTo>
                      <a:pt x="504" y="3397"/>
                    </a:lnTo>
                    <a:lnTo>
                      <a:pt x="713" y="3355"/>
                    </a:lnTo>
                    <a:lnTo>
                      <a:pt x="839" y="3313"/>
                    </a:lnTo>
                    <a:lnTo>
                      <a:pt x="923" y="3229"/>
                    </a:lnTo>
                    <a:lnTo>
                      <a:pt x="923" y="3229"/>
                    </a:lnTo>
                    <a:lnTo>
                      <a:pt x="2810" y="839"/>
                    </a:lnTo>
                    <a:lnTo>
                      <a:pt x="2810" y="839"/>
                    </a:lnTo>
                    <a:lnTo>
                      <a:pt x="2894" y="671"/>
                    </a:lnTo>
                    <a:lnTo>
                      <a:pt x="2936" y="462"/>
                    </a:lnTo>
                    <a:lnTo>
                      <a:pt x="2852" y="294"/>
                    </a:lnTo>
                    <a:lnTo>
                      <a:pt x="2726" y="126"/>
                    </a:lnTo>
                    <a:lnTo>
                      <a:pt x="2726" y="126"/>
                    </a:lnTo>
                    <a:lnTo>
                      <a:pt x="2600" y="42"/>
                    </a:lnTo>
                    <a:lnTo>
                      <a:pt x="243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5" name="Google Shape;417;p17"/>
              <p:cNvSpPr/>
              <p:nvPr/>
            </p:nvSpPr>
            <p:spPr>
              <a:xfrm>
                <a:off x="7177571" y="1413787"/>
                <a:ext cx="58671" cy="64383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3314" fill="none" extrusionOk="0">
                    <a:moveTo>
                      <a:pt x="2517" y="0"/>
                    </a:moveTo>
                    <a:lnTo>
                      <a:pt x="2517" y="0"/>
                    </a:lnTo>
                    <a:lnTo>
                      <a:pt x="2307" y="42"/>
                    </a:lnTo>
                    <a:lnTo>
                      <a:pt x="2139" y="168"/>
                    </a:lnTo>
                    <a:lnTo>
                      <a:pt x="2139" y="168"/>
                    </a:lnTo>
                    <a:lnTo>
                      <a:pt x="126" y="2475"/>
                    </a:lnTo>
                    <a:lnTo>
                      <a:pt x="126" y="2475"/>
                    </a:lnTo>
                    <a:lnTo>
                      <a:pt x="42" y="2642"/>
                    </a:lnTo>
                    <a:lnTo>
                      <a:pt x="0" y="2852"/>
                    </a:lnTo>
                    <a:lnTo>
                      <a:pt x="84" y="3020"/>
                    </a:lnTo>
                    <a:lnTo>
                      <a:pt x="210" y="3188"/>
                    </a:lnTo>
                    <a:lnTo>
                      <a:pt x="210" y="3188"/>
                    </a:lnTo>
                    <a:lnTo>
                      <a:pt x="336" y="3271"/>
                    </a:lnTo>
                    <a:lnTo>
                      <a:pt x="504" y="3313"/>
                    </a:lnTo>
                    <a:lnTo>
                      <a:pt x="504" y="3313"/>
                    </a:lnTo>
                    <a:lnTo>
                      <a:pt x="713" y="3271"/>
                    </a:lnTo>
                    <a:lnTo>
                      <a:pt x="839" y="3229"/>
                    </a:lnTo>
                    <a:lnTo>
                      <a:pt x="923" y="3146"/>
                    </a:lnTo>
                    <a:lnTo>
                      <a:pt x="923" y="3146"/>
                    </a:lnTo>
                    <a:lnTo>
                      <a:pt x="2894" y="839"/>
                    </a:lnTo>
                    <a:lnTo>
                      <a:pt x="2894" y="839"/>
                    </a:lnTo>
                    <a:lnTo>
                      <a:pt x="3020" y="671"/>
                    </a:lnTo>
                    <a:lnTo>
                      <a:pt x="3020" y="462"/>
                    </a:lnTo>
                    <a:lnTo>
                      <a:pt x="2978" y="294"/>
                    </a:lnTo>
                    <a:lnTo>
                      <a:pt x="2852" y="126"/>
                    </a:lnTo>
                    <a:lnTo>
                      <a:pt x="2852" y="126"/>
                    </a:lnTo>
                    <a:lnTo>
                      <a:pt x="2726" y="42"/>
                    </a:lnTo>
                    <a:lnTo>
                      <a:pt x="2517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6" name="Google Shape;418;p17"/>
              <p:cNvSpPr/>
              <p:nvPr/>
            </p:nvSpPr>
            <p:spPr>
              <a:xfrm>
                <a:off x="2788849" y="1408891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7" y="169"/>
                    </a:lnTo>
                    <a:lnTo>
                      <a:pt x="43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39"/>
                    </a:lnTo>
                    <a:lnTo>
                      <a:pt x="4027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7" name="Google Shape;419;p17"/>
              <p:cNvSpPr/>
              <p:nvPr/>
            </p:nvSpPr>
            <p:spPr>
              <a:xfrm>
                <a:off x="2669916" y="1408075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1"/>
                    </a:lnTo>
                    <a:lnTo>
                      <a:pt x="294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26" y="336"/>
                    </a:lnTo>
                    <a:lnTo>
                      <a:pt x="3942" y="169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8" name="Google Shape;420;p17"/>
              <p:cNvSpPr/>
              <p:nvPr/>
            </p:nvSpPr>
            <p:spPr>
              <a:xfrm>
                <a:off x="2906984" y="1406443"/>
                <a:ext cx="79050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2" fill="none" extrusionOk="0">
                    <a:moveTo>
                      <a:pt x="3607" y="1"/>
                    </a:moveTo>
                    <a:lnTo>
                      <a:pt x="3607" y="1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04" y="85"/>
                    </a:lnTo>
                    <a:lnTo>
                      <a:pt x="504" y="85"/>
                    </a:lnTo>
                    <a:lnTo>
                      <a:pt x="336" y="127"/>
                    </a:lnTo>
                    <a:lnTo>
                      <a:pt x="168" y="253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8"/>
                    </a:lnTo>
                    <a:lnTo>
                      <a:pt x="168" y="965"/>
                    </a:lnTo>
                    <a:lnTo>
                      <a:pt x="336" y="1049"/>
                    </a:lnTo>
                    <a:lnTo>
                      <a:pt x="504" y="1091"/>
                    </a:lnTo>
                    <a:lnTo>
                      <a:pt x="546" y="1091"/>
                    </a:lnTo>
                    <a:lnTo>
                      <a:pt x="546" y="1091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1007"/>
                    </a:lnTo>
                    <a:lnTo>
                      <a:pt x="3942" y="882"/>
                    </a:lnTo>
                    <a:lnTo>
                      <a:pt x="4068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68" y="336"/>
                    </a:lnTo>
                    <a:lnTo>
                      <a:pt x="3942" y="169"/>
                    </a:lnTo>
                    <a:lnTo>
                      <a:pt x="3817" y="43"/>
                    </a:lnTo>
                    <a:lnTo>
                      <a:pt x="3607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9" name="Google Shape;421;p17"/>
              <p:cNvSpPr/>
              <p:nvPr/>
            </p:nvSpPr>
            <p:spPr>
              <a:xfrm>
                <a:off x="2551781" y="1405647"/>
                <a:ext cx="79050" cy="2119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91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6" y="126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42" y="713"/>
                    </a:lnTo>
                    <a:lnTo>
                      <a:pt x="126" y="839"/>
                    </a:lnTo>
                    <a:lnTo>
                      <a:pt x="294" y="965"/>
                    </a:lnTo>
                    <a:lnTo>
                      <a:pt x="462" y="1006"/>
                    </a:lnTo>
                    <a:lnTo>
                      <a:pt x="462" y="1006"/>
                    </a:lnTo>
                    <a:lnTo>
                      <a:pt x="3523" y="1090"/>
                    </a:lnTo>
                    <a:lnTo>
                      <a:pt x="3565" y="1090"/>
                    </a:lnTo>
                    <a:lnTo>
                      <a:pt x="3565" y="1090"/>
                    </a:lnTo>
                    <a:lnTo>
                      <a:pt x="3733" y="1048"/>
                    </a:lnTo>
                    <a:lnTo>
                      <a:pt x="3900" y="965"/>
                    </a:lnTo>
                    <a:lnTo>
                      <a:pt x="4026" y="797"/>
                    </a:lnTo>
                    <a:lnTo>
                      <a:pt x="4068" y="587"/>
                    </a:lnTo>
                    <a:lnTo>
                      <a:pt x="4068" y="587"/>
                    </a:lnTo>
                    <a:lnTo>
                      <a:pt x="4026" y="377"/>
                    </a:lnTo>
                    <a:lnTo>
                      <a:pt x="3900" y="252"/>
                    </a:lnTo>
                    <a:lnTo>
                      <a:pt x="3775" y="126"/>
                    </a:lnTo>
                    <a:lnTo>
                      <a:pt x="3565" y="84"/>
                    </a:lnTo>
                    <a:lnTo>
                      <a:pt x="3565" y="84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0" name="Google Shape;422;p17"/>
              <p:cNvSpPr/>
              <p:nvPr/>
            </p:nvSpPr>
            <p:spPr>
              <a:xfrm>
                <a:off x="3025936" y="1403199"/>
                <a:ext cx="79031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3" y="126"/>
                    </a:lnTo>
                    <a:lnTo>
                      <a:pt x="503" y="126"/>
                    </a:lnTo>
                    <a:lnTo>
                      <a:pt x="294" y="168"/>
                    </a:lnTo>
                    <a:lnTo>
                      <a:pt x="126" y="252"/>
                    </a:lnTo>
                    <a:lnTo>
                      <a:pt x="42" y="420"/>
                    </a:lnTo>
                    <a:lnTo>
                      <a:pt x="0" y="629"/>
                    </a:lnTo>
                    <a:lnTo>
                      <a:pt x="0" y="629"/>
                    </a:lnTo>
                    <a:lnTo>
                      <a:pt x="42" y="839"/>
                    </a:lnTo>
                    <a:lnTo>
                      <a:pt x="168" y="1007"/>
                    </a:lnTo>
                    <a:lnTo>
                      <a:pt x="335" y="1091"/>
                    </a:lnTo>
                    <a:lnTo>
                      <a:pt x="503" y="1132"/>
                    </a:lnTo>
                    <a:lnTo>
                      <a:pt x="545" y="1132"/>
                    </a:lnTo>
                    <a:lnTo>
                      <a:pt x="545" y="1132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965"/>
                    </a:lnTo>
                    <a:lnTo>
                      <a:pt x="3942" y="881"/>
                    </a:lnTo>
                    <a:lnTo>
                      <a:pt x="4026" y="713"/>
                    </a:lnTo>
                    <a:lnTo>
                      <a:pt x="4068" y="503"/>
                    </a:lnTo>
                    <a:lnTo>
                      <a:pt x="4068" y="503"/>
                    </a:lnTo>
                    <a:lnTo>
                      <a:pt x="4026" y="294"/>
                    </a:lnTo>
                    <a:lnTo>
                      <a:pt x="3942" y="168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1" name="Google Shape;423;p17"/>
              <p:cNvSpPr/>
              <p:nvPr/>
            </p:nvSpPr>
            <p:spPr>
              <a:xfrm>
                <a:off x="2432829" y="1401567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43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43" y="1007"/>
                    </a:lnTo>
                    <a:lnTo>
                      <a:pt x="4027" y="839"/>
                    </a:lnTo>
                    <a:lnTo>
                      <a:pt x="4069" y="629"/>
                    </a:lnTo>
                    <a:lnTo>
                      <a:pt x="4069" y="629"/>
                    </a:lnTo>
                    <a:lnTo>
                      <a:pt x="4027" y="462"/>
                    </a:lnTo>
                    <a:lnTo>
                      <a:pt x="3943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46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2" name="Google Shape;424;p17"/>
              <p:cNvSpPr/>
              <p:nvPr/>
            </p:nvSpPr>
            <p:spPr>
              <a:xfrm>
                <a:off x="3144868" y="1398303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10"/>
                    </a:lnTo>
                    <a:lnTo>
                      <a:pt x="126" y="294"/>
                    </a:lnTo>
                    <a:lnTo>
                      <a:pt x="43" y="462"/>
                    </a:lnTo>
                    <a:lnTo>
                      <a:pt x="1" y="672"/>
                    </a:lnTo>
                    <a:lnTo>
                      <a:pt x="1" y="672"/>
                    </a:lnTo>
                    <a:lnTo>
                      <a:pt x="43" y="881"/>
                    </a:lnTo>
                    <a:lnTo>
                      <a:pt x="168" y="1007"/>
                    </a:lnTo>
                    <a:lnTo>
                      <a:pt x="294" y="1133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504" y="1175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5" y="965"/>
                    </a:lnTo>
                    <a:lnTo>
                      <a:pt x="3943" y="881"/>
                    </a:lnTo>
                    <a:lnTo>
                      <a:pt x="4026" y="714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68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3" name="Google Shape;425;p17"/>
              <p:cNvSpPr/>
              <p:nvPr/>
            </p:nvSpPr>
            <p:spPr>
              <a:xfrm>
                <a:off x="2314712" y="1395040"/>
                <a:ext cx="79031" cy="2366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8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294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26" y="882"/>
                    </a:lnTo>
                    <a:lnTo>
                      <a:pt x="294" y="965"/>
                    </a:lnTo>
                    <a:lnTo>
                      <a:pt x="461" y="1049"/>
                    </a:lnTo>
                    <a:lnTo>
                      <a:pt x="461" y="1049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2" y="1175"/>
                    </a:lnTo>
                    <a:lnTo>
                      <a:pt x="3900" y="1049"/>
                    </a:lnTo>
                    <a:lnTo>
                      <a:pt x="4026" y="923"/>
                    </a:lnTo>
                    <a:lnTo>
                      <a:pt x="4068" y="714"/>
                    </a:lnTo>
                    <a:lnTo>
                      <a:pt x="4068" y="714"/>
                    </a:lnTo>
                    <a:lnTo>
                      <a:pt x="4026" y="504"/>
                    </a:lnTo>
                    <a:lnTo>
                      <a:pt x="3942" y="336"/>
                    </a:lnTo>
                    <a:lnTo>
                      <a:pt x="3774" y="252"/>
                    </a:lnTo>
                    <a:lnTo>
                      <a:pt x="3565" y="169"/>
                    </a:lnTo>
                    <a:lnTo>
                      <a:pt x="3565" y="169"/>
                    </a:lnTo>
                    <a:lnTo>
                      <a:pt x="545" y="1"/>
                    </a:lnTo>
                    <a:lnTo>
                      <a:pt x="545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4" name="Google Shape;426;p17"/>
              <p:cNvSpPr/>
              <p:nvPr/>
            </p:nvSpPr>
            <p:spPr>
              <a:xfrm>
                <a:off x="3263004" y="1392611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6" y="336"/>
                    </a:lnTo>
                    <a:lnTo>
                      <a:pt x="42" y="503"/>
                    </a:lnTo>
                    <a:lnTo>
                      <a:pt x="0" y="671"/>
                    </a:lnTo>
                    <a:lnTo>
                      <a:pt x="0" y="671"/>
                    </a:lnTo>
                    <a:lnTo>
                      <a:pt x="42" y="881"/>
                    </a:lnTo>
                    <a:lnTo>
                      <a:pt x="168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5" y="1174"/>
                    </a:lnTo>
                    <a:lnTo>
                      <a:pt x="545" y="1174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52"/>
                    </a:lnTo>
                    <a:lnTo>
                      <a:pt x="3942" y="126"/>
                    </a:lnTo>
                    <a:lnTo>
                      <a:pt x="3775" y="0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5" name="Google Shape;427;p17"/>
              <p:cNvSpPr/>
              <p:nvPr/>
            </p:nvSpPr>
            <p:spPr>
              <a:xfrm>
                <a:off x="2196577" y="1387716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0" y="1091"/>
                    </a:lnTo>
                    <a:lnTo>
                      <a:pt x="3984" y="923"/>
                    </a:lnTo>
                    <a:lnTo>
                      <a:pt x="4068" y="755"/>
                    </a:lnTo>
                    <a:lnTo>
                      <a:pt x="4068" y="755"/>
                    </a:lnTo>
                    <a:lnTo>
                      <a:pt x="4026" y="546"/>
                    </a:lnTo>
                    <a:lnTo>
                      <a:pt x="3942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6" name="Google Shape;428;p17"/>
              <p:cNvSpPr/>
              <p:nvPr/>
            </p:nvSpPr>
            <p:spPr>
              <a:xfrm>
                <a:off x="1923646" y="1385268"/>
                <a:ext cx="20399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406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3565"/>
                    </a:lnTo>
                    <a:lnTo>
                      <a:pt x="1" y="3565"/>
                    </a:lnTo>
                    <a:lnTo>
                      <a:pt x="43" y="3775"/>
                    </a:lnTo>
                    <a:lnTo>
                      <a:pt x="169" y="3943"/>
                    </a:lnTo>
                    <a:lnTo>
                      <a:pt x="336" y="4026"/>
                    </a:lnTo>
                    <a:lnTo>
                      <a:pt x="504" y="4068"/>
                    </a:lnTo>
                    <a:lnTo>
                      <a:pt x="504" y="4068"/>
                    </a:lnTo>
                    <a:lnTo>
                      <a:pt x="714" y="4026"/>
                    </a:lnTo>
                    <a:lnTo>
                      <a:pt x="882" y="3943"/>
                    </a:lnTo>
                    <a:lnTo>
                      <a:pt x="1007" y="3775"/>
                    </a:lnTo>
                    <a:lnTo>
                      <a:pt x="1049" y="3565"/>
                    </a:lnTo>
                    <a:lnTo>
                      <a:pt x="1049" y="504"/>
                    </a:lnTo>
                    <a:lnTo>
                      <a:pt x="1049" y="504"/>
                    </a:lnTo>
                    <a:lnTo>
                      <a:pt x="1007" y="336"/>
                    </a:lnTo>
                    <a:lnTo>
                      <a:pt x="882" y="168"/>
                    </a:lnTo>
                    <a:lnTo>
                      <a:pt x="714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7" name="Google Shape;429;p17"/>
              <p:cNvSpPr/>
              <p:nvPr/>
            </p:nvSpPr>
            <p:spPr>
              <a:xfrm>
                <a:off x="3381937" y="1384452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3524" y="1"/>
                    </a:moveTo>
                    <a:lnTo>
                      <a:pt x="3524" y="1"/>
                    </a:lnTo>
                    <a:lnTo>
                      <a:pt x="3524" y="1"/>
                    </a:lnTo>
                    <a:lnTo>
                      <a:pt x="3524" y="1"/>
                    </a:lnTo>
                    <a:lnTo>
                      <a:pt x="462" y="210"/>
                    </a:lnTo>
                    <a:lnTo>
                      <a:pt x="462" y="210"/>
                    </a:lnTo>
                    <a:lnTo>
                      <a:pt x="294" y="252"/>
                    </a:lnTo>
                    <a:lnTo>
                      <a:pt x="127" y="378"/>
                    </a:lnTo>
                    <a:lnTo>
                      <a:pt x="1" y="546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23"/>
                    </a:lnTo>
                    <a:lnTo>
                      <a:pt x="169" y="1091"/>
                    </a:lnTo>
                    <a:lnTo>
                      <a:pt x="294" y="1175"/>
                    </a:lnTo>
                    <a:lnTo>
                      <a:pt x="504" y="1217"/>
                    </a:lnTo>
                    <a:lnTo>
                      <a:pt x="546" y="1217"/>
                    </a:lnTo>
                    <a:lnTo>
                      <a:pt x="546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8" name="Google Shape;430;p17"/>
              <p:cNvSpPr/>
              <p:nvPr/>
            </p:nvSpPr>
            <p:spPr>
              <a:xfrm>
                <a:off x="2078441" y="1377944"/>
                <a:ext cx="78235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259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43" y="294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8"/>
                    </a:lnTo>
                    <a:lnTo>
                      <a:pt x="3523" y="1258"/>
                    </a:lnTo>
                    <a:lnTo>
                      <a:pt x="3523" y="1258"/>
                    </a:lnTo>
                    <a:lnTo>
                      <a:pt x="3733" y="1216"/>
                    </a:lnTo>
                    <a:lnTo>
                      <a:pt x="3901" y="1132"/>
                    </a:lnTo>
                    <a:lnTo>
                      <a:pt x="3985" y="1007"/>
                    </a:lnTo>
                    <a:lnTo>
                      <a:pt x="4027" y="797"/>
                    </a:lnTo>
                    <a:lnTo>
                      <a:pt x="4027" y="797"/>
                    </a:lnTo>
                    <a:lnTo>
                      <a:pt x="4027" y="587"/>
                    </a:lnTo>
                    <a:lnTo>
                      <a:pt x="3943" y="420"/>
                    </a:lnTo>
                    <a:lnTo>
                      <a:pt x="3775" y="294"/>
                    </a:lnTo>
                    <a:lnTo>
                      <a:pt x="3565" y="252"/>
                    </a:lnTo>
                    <a:lnTo>
                      <a:pt x="3565" y="252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9" name="Google Shape;431;p17"/>
              <p:cNvSpPr/>
              <p:nvPr/>
            </p:nvSpPr>
            <p:spPr>
              <a:xfrm>
                <a:off x="3500072" y="1375496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8" y="1133"/>
                    </a:lnTo>
                    <a:lnTo>
                      <a:pt x="336" y="1217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7" y="965"/>
                    </a:lnTo>
                    <a:lnTo>
                      <a:pt x="3943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0" name="Google Shape;432;p17"/>
              <p:cNvSpPr/>
              <p:nvPr/>
            </p:nvSpPr>
            <p:spPr>
              <a:xfrm>
                <a:off x="1960324" y="136654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52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900" y="1174"/>
                    </a:lnTo>
                    <a:lnTo>
                      <a:pt x="3984" y="1049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8"/>
                    </a:lnTo>
                    <a:lnTo>
                      <a:pt x="3607" y="294"/>
                    </a:lnTo>
                    <a:lnTo>
                      <a:pt x="3607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1" name="Google Shape;433;p17"/>
              <p:cNvSpPr/>
              <p:nvPr/>
            </p:nvSpPr>
            <p:spPr>
              <a:xfrm>
                <a:off x="3618208" y="1365724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504" y="252"/>
                    </a:lnTo>
                    <a:lnTo>
                      <a:pt x="504" y="252"/>
                    </a:lnTo>
                    <a:lnTo>
                      <a:pt x="294" y="336"/>
                    </a:lnTo>
                    <a:lnTo>
                      <a:pt x="126" y="461"/>
                    </a:lnTo>
                    <a:lnTo>
                      <a:pt x="42" y="62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84" y="1007"/>
                    </a:lnTo>
                    <a:lnTo>
                      <a:pt x="168" y="1132"/>
                    </a:lnTo>
                    <a:lnTo>
                      <a:pt x="336" y="1258"/>
                    </a:lnTo>
                    <a:lnTo>
                      <a:pt x="545" y="1300"/>
                    </a:lnTo>
                    <a:lnTo>
                      <a:pt x="587" y="1300"/>
                    </a:lnTo>
                    <a:lnTo>
                      <a:pt x="587" y="1300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68" y="671"/>
                    </a:lnTo>
                    <a:lnTo>
                      <a:pt x="4068" y="461"/>
                    </a:lnTo>
                    <a:lnTo>
                      <a:pt x="4068" y="461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74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2" name="Google Shape;434;p17"/>
              <p:cNvSpPr/>
              <p:nvPr/>
            </p:nvSpPr>
            <p:spPr>
              <a:xfrm>
                <a:off x="3737140" y="1355136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0"/>
                    </a:moveTo>
                    <a:lnTo>
                      <a:pt x="3523" y="0"/>
                    </a:lnTo>
                    <a:lnTo>
                      <a:pt x="3482" y="0"/>
                    </a:lnTo>
                    <a:lnTo>
                      <a:pt x="3482" y="0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3" y="336"/>
                    </a:lnTo>
                    <a:lnTo>
                      <a:pt x="85" y="461"/>
                    </a:lnTo>
                    <a:lnTo>
                      <a:pt x="1" y="629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06"/>
                    </a:lnTo>
                    <a:lnTo>
                      <a:pt x="169" y="1174"/>
                    </a:lnTo>
                    <a:lnTo>
                      <a:pt x="294" y="1258"/>
                    </a:lnTo>
                    <a:lnTo>
                      <a:pt x="504" y="1300"/>
                    </a:lnTo>
                    <a:lnTo>
                      <a:pt x="504" y="1300"/>
                    </a:lnTo>
                    <a:lnTo>
                      <a:pt x="546" y="1300"/>
                    </a:lnTo>
                    <a:lnTo>
                      <a:pt x="546" y="1300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27" y="461"/>
                    </a:lnTo>
                    <a:lnTo>
                      <a:pt x="4027" y="461"/>
                    </a:lnTo>
                    <a:lnTo>
                      <a:pt x="3985" y="294"/>
                    </a:lnTo>
                    <a:lnTo>
                      <a:pt x="3859" y="126"/>
                    </a:lnTo>
                    <a:lnTo>
                      <a:pt x="3733" y="42"/>
                    </a:lnTo>
                    <a:lnTo>
                      <a:pt x="352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3" name="Google Shape;435;p17"/>
              <p:cNvSpPr/>
              <p:nvPr/>
            </p:nvSpPr>
            <p:spPr>
              <a:xfrm>
                <a:off x="3855276" y="1343713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1" y="672"/>
                    </a:lnTo>
                    <a:lnTo>
                      <a:pt x="1" y="840"/>
                    </a:lnTo>
                    <a:lnTo>
                      <a:pt x="1" y="840"/>
                    </a:lnTo>
                    <a:lnTo>
                      <a:pt x="43" y="1049"/>
                    </a:lnTo>
                    <a:lnTo>
                      <a:pt x="168" y="1175"/>
                    </a:lnTo>
                    <a:lnTo>
                      <a:pt x="294" y="1301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4" name="Google Shape;436;p17"/>
              <p:cNvSpPr/>
              <p:nvPr/>
            </p:nvSpPr>
            <p:spPr>
              <a:xfrm>
                <a:off x="7256600" y="1333126"/>
                <a:ext cx="52163" cy="5624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895" fill="none" extrusionOk="0">
                    <a:moveTo>
                      <a:pt x="1594" y="1"/>
                    </a:moveTo>
                    <a:lnTo>
                      <a:pt x="1594" y="1"/>
                    </a:lnTo>
                    <a:lnTo>
                      <a:pt x="1384" y="43"/>
                    </a:lnTo>
                    <a:lnTo>
                      <a:pt x="1258" y="127"/>
                    </a:lnTo>
                    <a:lnTo>
                      <a:pt x="1132" y="252"/>
                    </a:lnTo>
                    <a:lnTo>
                      <a:pt x="1091" y="420"/>
                    </a:lnTo>
                    <a:lnTo>
                      <a:pt x="1091" y="420"/>
                    </a:lnTo>
                    <a:lnTo>
                      <a:pt x="1091" y="546"/>
                    </a:lnTo>
                    <a:lnTo>
                      <a:pt x="1091" y="672"/>
                    </a:lnTo>
                    <a:lnTo>
                      <a:pt x="1132" y="798"/>
                    </a:lnTo>
                    <a:lnTo>
                      <a:pt x="1216" y="881"/>
                    </a:lnTo>
                    <a:lnTo>
                      <a:pt x="1216" y="881"/>
                    </a:lnTo>
                    <a:lnTo>
                      <a:pt x="126" y="2056"/>
                    </a:lnTo>
                    <a:lnTo>
                      <a:pt x="126" y="2056"/>
                    </a:lnTo>
                    <a:lnTo>
                      <a:pt x="42" y="2223"/>
                    </a:lnTo>
                    <a:lnTo>
                      <a:pt x="0" y="2433"/>
                    </a:lnTo>
                    <a:lnTo>
                      <a:pt x="42" y="2601"/>
                    </a:lnTo>
                    <a:lnTo>
                      <a:pt x="168" y="2769"/>
                    </a:lnTo>
                    <a:lnTo>
                      <a:pt x="168" y="2769"/>
                    </a:lnTo>
                    <a:lnTo>
                      <a:pt x="336" y="2852"/>
                    </a:lnTo>
                    <a:lnTo>
                      <a:pt x="503" y="2894"/>
                    </a:lnTo>
                    <a:lnTo>
                      <a:pt x="503" y="2894"/>
                    </a:lnTo>
                    <a:lnTo>
                      <a:pt x="713" y="2852"/>
                    </a:lnTo>
                    <a:lnTo>
                      <a:pt x="881" y="2727"/>
                    </a:lnTo>
                    <a:lnTo>
                      <a:pt x="881" y="2727"/>
                    </a:lnTo>
                    <a:lnTo>
                      <a:pt x="2558" y="965"/>
                    </a:lnTo>
                    <a:lnTo>
                      <a:pt x="2558" y="965"/>
                    </a:lnTo>
                    <a:lnTo>
                      <a:pt x="2642" y="839"/>
                    </a:lnTo>
                    <a:lnTo>
                      <a:pt x="2684" y="714"/>
                    </a:lnTo>
                    <a:lnTo>
                      <a:pt x="2684" y="588"/>
                    </a:lnTo>
                    <a:lnTo>
                      <a:pt x="2684" y="462"/>
                    </a:lnTo>
                    <a:lnTo>
                      <a:pt x="2684" y="462"/>
                    </a:lnTo>
                    <a:lnTo>
                      <a:pt x="2600" y="336"/>
                    </a:lnTo>
                    <a:lnTo>
                      <a:pt x="2516" y="210"/>
                    </a:lnTo>
                    <a:lnTo>
                      <a:pt x="2391" y="169"/>
                    </a:lnTo>
                    <a:lnTo>
                      <a:pt x="2265" y="127"/>
                    </a:lnTo>
                    <a:lnTo>
                      <a:pt x="1678" y="1"/>
                    </a:lnTo>
                    <a:lnTo>
                      <a:pt x="1678" y="1"/>
                    </a:lnTo>
                    <a:lnTo>
                      <a:pt x="159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5" name="Google Shape;437;p17"/>
              <p:cNvSpPr/>
              <p:nvPr/>
            </p:nvSpPr>
            <p:spPr>
              <a:xfrm>
                <a:off x="3973412" y="1331494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20" y="336"/>
                    </a:lnTo>
                    <a:lnTo>
                      <a:pt x="420" y="336"/>
                    </a:lnTo>
                    <a:lnTo>
                      <a:pt x="252" y="378"/>
                    </a:lnTo>
                    <a:lnTo>
                      <a:pt x="84" y="504"/>
                    </a:lnTo>
                    <a:lnTo>
                      <a:pt x="0" y="672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49"/>
                    </a:lnTo>
                    <a:lnTo>
                      <a:pt x="168" y="1217"/>
                    </a:lnTo>
                    <a:lnTo>
                      <a:pt x="294" y="1301"/>
                    </a:lnTo>
                    <a:lnTo>
                      <a:pt x="503" y="1343"/>
                    </a:lnTo>
                    <a:lnTo>
                      <a:pt x="503" y="1343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6" name="Google Shape;438;p17"/>
              <p:cNvSpPr/>
              <p:nvPr/>
            </p:nvSpPr>
            <p:spPr>
              <a:xfrm>
                <a:off x="4090712" y="131927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6" y="1"/>
                    </a:moveTo>
                    <a:lnTo>
                      <a:pt x="3566" y="1"/>
                    </a:lnTo>
                    <a:lnTo>
                      <a:pt x="3524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95" y="378"/>
                    </a:lnTo>
                    <a:lnTo>
                      <a:pt x="127" y="504"/>
                    </a:lnTo>
                    <a:lnTo>
                      <a:pt x="43" y="672"/>
                    </a:lnTo>
                    <a:lnTo>
                      <a:pt x="1" y="882"/>
                    </a:lnTo>
                    <a:lnTo>
                      <a:pt x="1" y="882"/>
                    </a:lnTo>
                    <a:lnTo>
                      <a:pt x="85" y="1049"/>
                    </a:lnTo>
                    <a:lnTo>
                      <a:pt x="169" y="1217"/>
                    </a:lnTo>
                    <a:lnTo>
                      <a:pt x="336" y="1301"/>
                    </a:lnTo>
                    <a:lnTo>
                      <a:pt x="546" y="1343"/>
                    </a:lnTo>
                    <a:lnTo>
                      <a:pt x="546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65"/>
                    </a:lnTo>
                    <a:lnTo>
                      <a:pt x="3943" y="840"/>
                    </a:lnTo>
                    <a:lnTo>
                      <a:pt x="4069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6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7" name="Google Shape;439;p17"/>
              <p:cNvSpPr/>
              <p:nvPr/>
            </p:nvSpPr>
            <p:spPr>
              <a:xfrm>
                <a:off x="7160456" y="1314398"/>
                <a:ext cx="78235" cy="28520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68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9" y="126"/>
                    </a:lnTo>
                    <a:lnTo>
                      <a:pt x="85" y="252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629"/>
                    </a:lnTo>
                    <a:lnTo>
                      <a:pt x="85" y="797"/>
                    </a:lnTo>
                    <a:lnTo>
                      <a:pt x="252" y="923"/>
                    </a:lnTo>
                    <a:lnTo>
                      <a:pt x="420" y="1007"/>
                    </a:lnTo>
                    <a:lnTo>
                      <a:pt x="420" y="1007"/>
                    </a:lnTo>
                    <a:lnTo>
                      <a:pt x="3440" y="1468"/>
                    </a:lnTo>
                    <a:lnTo>
                      <a:pt x="3440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691" y="1468"/>
                    </a:lnTo>
                    <a:lnTo>
                      <a:pt x="3859" y="1384"/>
                    </a:lnTo>
                    <a:lnTo>
                      <a:pt x="3943" y="1216"/>
                    </a:lnTo>
                    <a:lnTo>
                      <a:pt x="4027" y="1049"/>
                    </a:lnTo>
                    <a:lnTo>
                      <a:pt x="4027" y="1049"/>
                    </a:lnTo>
                    <a:lnTo>
                      <a:pt x="4027" y="839"/>
                    </a:lnTo>
                    <a:lnTo>
                      <a:pt x="3943" y="671"/>
                    </a:lnTo>
                    <a:lnTo>
                      <a:pt x="3775" y="545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8" name="Google Shape;440;p17"/>
              <p:cNvSpPr/>
              <p:nvPr/>
            </p:nvSpPr>
            <p:spPr>
              <a:xfrm>
                <a:off x="4208848" y="1307054"/>
                <a:ext cx="79050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378"/>
                    </a:lnTo>
                    <a:lnTo>
                      <a:pt x="126" y="504"/>
                    </a:lnTo>
                    <a:lnTo>
                      <a:pt x="43" y="672"/>
                    </a:lnTo>
                    <a:lnTo>
                      <a:pt x="1" y="881"/>
                    </a:lnTo>
                    <a:lnTo>
                      <a:pt x="1" y="881"/>
                    </a:lnTo>
                    <a:lnTo>
                      <a:pt x="85" y="1049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88" y="134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7" y="923"/>
                    </a:lnTo>
                    <a:lnTo>
                      <a:pt x="3943" y="840"/>
                    </a:lnTo>
                    <a:lnTo>
                      <a:pt x="4027" y="630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9" name="Google Shape;441;p17"/>
              <p:cNvSpPr/>
              <p:nvPr/>
            </p:nvSpPr>
            <p:spPr>
              <a:xfrm>
                <a:off x="7043155" y="1296467"/>
                <a:ext cx="78215" cy="28539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469" fill="none" extrusionOk="0">
                    <a:moveTo>
                      <a:pt x="503" y="1"/>
                    </a:moveTo>
                    <a:lnTo>
                      <a:pt x="503" y="1"/>
                    </a:lnTo>
                    <a:lnTo>
                      <a:pt x="336" y="43"/>
                    </a:lnTo>
                    <a:lnTo>
                      <a:pt x="168" y="126"/>
                    </a:lnTo>
                    <a:lnTo>
                      <a:pt x="84" y="252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30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7"/>
                    </a:lnTo>
                    <a:lnTo>
                      <a:pt x="461" y="1007"/>
                    </a:lnTo>
                    <a:lnTo>
                      <a:pt x="3439" y="1468"/>
                    </a:lnTo>
                    <a:lnTo>
                      <a:pt x="3439" y="1468"/>
                    </a:lnTo>
                    <a:lnTo>
                      <a:pt x="3523" y="1468"/>
                    </a:lnTo>
                    <a:lnTo>
                      <a:pt x="3523" y="1468"/>
                    </a:lnTo>
                    <a:lnTo>
                      <a:pt x="3732" y="1426"/>
                    </a:lnTo>
                    <a:lnTo>
                      <a:pt x="3858" y="1343"/>
                    </a:lnTo>
                    <a:lnTo>
                      <a:pt x="3984" y="1217"/>
                    </a:lnTo>
                    <a:lnTo>
                      <a:pt x="4026" y="1049"/>
                    </a:lnTo>
                    <a:lnTo>
                      <a:pt x="4026" y="1049"/>
                    </a:lnTo>
                    <a:lnTo>
                      <a:pt x="4026" y="839"/>
                    </a:lnTo>
                    <a:lnTo>
                      <a:pt x="3942" y="672"/>
                    </a:lnTo>
                    <a:lnTo>
                      <a:pt x="3816" y="546"/>
                    </a:lnTo>
                    <a:lnTo>
                      <a:pt x="3607" y="462"/>
                    </a:lnTo>
                    <a:lnTo>
                      <a:pt x="3607" y="462"/>
                    </a:lnTo>
                    <a:lnTo>
                      <a:pt x="587" y="1"/>
                    </a:lnTo>
                    <a:lnTo>
                      <a:pt x="587" y="1"/>
                    </a:lnTo>
                    <a:lnTo>
                      <a:pt x="50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0" name="Google Shape;442;p17"/>
              <p:cNvSpPr/>
              <p:nvPr/>
            </p:nvSpPr>
            <p:spPr>
              <a:xfrm>
                <a:off x="4326984" y="1294019"/>
                <a:ext cx="78235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43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462" y="336"/>
                    </a:lnTo>
                    <a:lnTo>
                      <a:pt x="462" y="336"/>
                    </a:lnTo>
                    <a:lnTo>
                      <a:pt x="252" y="420"/>
                    </a:lnTo>
                    <a:lnTo>
                      <a:pt x="126" y="546"/>
                    </a:lnTo>
                    <a:lnTo>
                      <a:pt x="0" y="714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42" y="1091"/>
                    </a:lnTo>
                    <a:lnTo>
                      <a:pt x="168" y="1217"/>
                    </a:lnTo>
                    <a:lnTo>
                      <a:pt x="336" y="1343"/>
                    </a:lnTo>
                    <a:lnTo>
                      <a:pt x="504" y="1343"/>
                    </a:lnTo>
                    <a:lnTo>
                      <a:pt x="504" y="1343"/>
                    </a:lnTo>
                    <a:lnTo>
                      <a:pt x="546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775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8" y="169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1" name="Google Shape;443;p17"/>
              <p:cNvSpPr/>
              <p:nvPr/>
            </p:nvSpPr>
            <p:spPr>
              <a:xfrm>
                <a:off x="4444304" y="1281799"/>
                <a:ext cx="79031" cy="26091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43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294" y="378"/>
                    </a:lnTo>
                    <a:lnTo>
                      <a:pt x="126" y="504"/>
                    </a:lnTo>
                    <a:lnTo>
                      <a:pt x="42" y="672"/>
                    </a:lnTo>
                    <a:lnTo>
                      <a:pt x="0" y="881"/>
                    </a:lnTo>
                    <a:lnTo>
                      <a:pt x="0" y="881"/>
                    </a:lnTo>
                    <a:lnTo>
                      <a:pt x="84" y="1091"/>
                    </a:lnTo>
                    <a:lnTo>
                      <a:pt x="168" y="1217"/>
                    </a:lnTo>
                    <a:lnTo>
                      <a:pt x="336" y="1301"/>
                    </a:lnTo>
                    <a:lnTo>
                      <a:pt x="545" y="1343"/>
                    </a:lnTo>
                    <a:lnTo>
                      <a:pt x="545" y="1343"/>
                    </a:lnTo>
                    <a:lnTo>
                      <a:pt x="587" y="1343"/>
                    </a:lnTo>
                    <a:lnTo>
                      <a:pt x="587" y="1343"/>
                    </a:lnTo>
                    <a:lnTo>
                      <a:pt x="3607" y="1049"/>
                    </a:lnTo>
                    <a:lnTo>
                      <a:pt x="3607" y="1049"/>
                    </a:lnTo>
                    <a:lnTo>
                      <a:pt x="3816" y="965"/>
                    </a:lnTo>
                    <a:lnTo>
                      <a:pt x="3942" y="840"/>
                    </a:lnTo>
                    <a:lnTo>
                      <a:pt x="4026" y="672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7"/>
                    </a:lnTo>
                    <a:lnTo>
                      <a:pt x="3732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2" name="Google Shape;444;p17"/>
              <p:cNvSpPr/>
              <p:nvPr/>
            </p:nvSpPr>
            <p:spPr>
              <a:xfrm>
                <a:off x="6925836" y="1280167"/>
                <a:ext cx="78235" cy="2772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427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84" y="295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49"/>
                    </a:lnTo>
                    <a:lnTo>
                      <a:pt x="462" y="1049"/>
                    </a:lnTo>
                    <a:lnTo>
                      <a:pt x="3481" y="1427"/>
                    </a:lnTo>
                    <a:lnTo>
                      <a:pt x="3481" y="1427"/>
                    </a:lnTo>
                    <a:lnTo>
                      <a:pt x="3523" y="1427"/>
                    </a:lnTo>
                    <a:lnTo>
                      <a:pt x="3523" y="1427"/>
                    </a:lnTo>
                    <a:lnTo>
                      <a:pt x="3733" y="1427"/>
                    </a:lnTo>
                    <a:lnTo>
                      <a:pt x="3858" y="1301"/>
                    </a:lnTo>
                    <a:lnTo>
                      <a:pt x="3984" y="1175"/>
                    </a:lnTo>
                    <a:lnTo>
                      <a:pt x="4026" y="1007"/>
                    </a:lnTo>
                    <a:lnTo>
                      <a:pt x="4026" y="1007"/>
                    </a:lnTo>
                    <a:lnTo>
                      <a:pt x="4026" y="798"/>
                    </a:lnTo>
                    <a:lnTo>
                      <a:pt x="3942" y="630"/>
                    </a:lnTo>
                    <a:lnTo>
                      <a:pt x="3816" y="504"/>
                    </a:lnTo>
                    <a:lnTo>
                      <a:pt x="3607" y="420"/>
                    </a:lnTo>
                    <a:lnTo>
                      <a:pt x="3607" y="420"/>
                    </a:lnTo>
                    <a:lnTo>
                      <a:pt x="587" y="43"/>
                    </a:lnTo>
                    <a:lnTo>
                      <a:pt x="587" y="43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3" name="Google Shape;445;p17"/>
              <p:cNvSpPr/>
              <p:nvPr/>
            </p:nvSpPr>
            <p:spPr>
              <a:xfrm>
                <a:off x="4562420" y="1270395"/>
                <a:ext cx="79050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127" y="462"/>
                    </a:lnTo>
                    <a:lnTo>
                      <a:pt x="43" y="672"/>
                    </a:lnTo>
                    <a:lnTo>
                      <a:pt x="1" y="839"/>
                    </a:lnTo>
                    <a:lnTo>
                      <a:pt x="1" y="839"/>
                    </a:lnTo>
                    <a:lnTo>
                      <a:pt x="43" y="1049"/>
                    </a:lnTo>
                    <a:lnTo>
                      <a:pt x="169" y="1175"/>
                    </a:lnTo>
                    <a:lnTo>
                      <a:pt x="336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2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3985" y="252"/>
                    </a:lnTo>
                    <a:lnTo>
                      <a:pt x="3901" y="127"/>
                    </a:lnTo>
                    <a:lnTo>
                      <a:pt x="3733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4" name="Google Shape;446;p17"/>
              <p:cNvSpPr/>
              <p:nvPr/>
            </p:nvSpPr>
            <p:spPr>
              <a:xfrm>
                <a:off x="6808516" y="1266335"/>
                <a:ext cx="78235" cy="26888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4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0"/>
                    </a:lnTo>
                    <a:lnTo>
                      <a:pt x="168" y="126"/>
                    </a:lnTo>
                    <a:lnTo>
                      <a:pt x="43" y="252"/>
                    </a:lnTo>
                    <a:lnTo>
                      <a:pt x="1" y="419"/>
                    </a:lnTo>
                    <a:lnTo>
                      <a:pt x="1" y="419"/>
                    </a:lnTo>
                    <a:lnTo>
                      <a:pt x="1" y="629"/>
                    </a:lnTo>
                    <a:lnTo>
                      <a:pt x="126" y="797"/>
                    </a:lnTo>
                    <a:lnTo>
                      <a:pt x="252" y="923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733" y="1342"/>
                    </a:lnTo>
                    <a:lnTo>
                      <a:pt x="3859" y="1258"/>
                    </a:lnTo>
                    <a:lnTo>
                      <a:pt x="3984" y="1090"/>
                    </a:lnTo>
                    <a:lnTo>
                      <a:pt x="4026" y="923"/>
                    </a:lnTo>
                    <a:lnTo>
                      <a:pt x="4026" y="923"/>
                    </a:lnTo>
                    <a:lnTo>
                      <a:pt x="4026" y="713"/>
                    </a:lnTo>
                    <a:lnTo>
                      <a:pt x="3943" y="545"/>
                    </a:lnTo>
                    <a:lnTo>
                      <a:pt x="3775" y="419"/>
                    </a:lnTo>
                    <a:lnTo>
                      <a:pt x="3607" y="336"/>
                    </a:lnTo>
                    <a:lnTo>
                      <a:pt x="3607" y="336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5" name="Google Shape;447;p17"/>
              <p:cNvSpPr/>
              <p:nvPr/>
            </p:nvSpPr>
            <p:spPr>
              <a:xfrm>
                <a:off x="4680556" y="1258992"/>
                <a:ext cx="7823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01" fill="none" extrusionOk="0">
                    <a:moveTo>
                      <a:pt x="3523" y="1"/>
                    </a:moveTo>
                    <a:lnTo>
                      <a:pt x="3523" y="1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462" y="294"/>
                    </a:lnTo>
                    <a:lnTo>
                      <a:pt x="462" y="294"/>
                    </a:lnTo>
                    <a:lnTo>
                      <a:pt x="252" y="336"/>
                    </a:lnTo>
                    <a:lnTo>
                      <a:pt x="84" y="462"/>
                    </a:lnTo>
                    <a:lnTo>
                      <a:pt x="0" y="630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42" y="1007"/>
                    </a:lnTo>
                    <a:lnTo>
                      <a:pt x="168" y="1175"/>
                    </a:lnTo>
                    <a:lnTo>
                      <a:pt x="294" y="1259"/>
                    </a:lnTo>
                    <a:lnTo>
                      <a:pt x="504" y="1301"/>
                    </a:lnTo>
                    <a:lnTo>
                      <a:pt x="504" y="1301"/>
                    </a:lnTo>
                    <a:lnTo>
                      <a:pt x="546" y="1301"/>
                    </a:lnTo>
                    <a:lnTo>
                      <a:pt x="546" y="130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00" y="839"/>
                    </a:lnTo>
                    <a:lnTo>
                      <a:pt x="4026" y="672"/>
                    </a:lnTo>
                    <a:lnTo>
                      <a:pt x="4026" y="462"/>
                    </a:lnTo>
                    <a:lnTo>
                      <a:pt x="4026" y="462"/>
                    </a:lnTo>
                    <a:lnTo>
                      <a:pt x="3984" y="294"/>
                    </a:lnTo>
                    <a:lnTo>
                      <a:pt x="3859" y="126"/>
                    </a:lnTo>
                    <a:lnTo>
                      <a:pt x="3691" y="43"/>
                    </a:lnTo>
                    <a:lnTo>
                      <a:pt x="3523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6" name="Google Shape;448;p17"/>
              <p:cNvSpPr/>
              <p:nvPr/>
            </p:nvSpPr>
            <p:spPr>
              <a:xfrm>
                <a:off x="6691196" y="1252484"/>
                <a:ext cx="78235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1385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42"/>
                    </a:lnTo>
                    <a:lnTo>
                      <a:pt x="127" y="168"/>
                    </a:lnTo>
                    <a:lnTo>
                      <a:pt x="43" y="294"/>
                    </a:lnTo>
                    <a:lnTo>
                      <a:pt x="1" y="461"/>
                    </a:lnTo>
                    <a:lnTo>
                      <a:pt x="1" y="461"/>
                    </a:lnTo>
                    <a:lnTo>
                      <a:pt x="1" y="671"/>
                    </a:lnTo>
                    <a:lnTo>
                      <a:pt x="85" y="839"/>
                    </a:lnTo>
                    <a:lnTo>
                      <a:pt x="252" y="965"/>
                    </a:lnTo>
                    <a:lnTo>
                      <a:pt x="420" y="1049"/>
                    </a:lnTo>
                    <a:lnTo>
                      <a:pt x="420" y="1049"/>
                    </a:lnTo>
                    <a:lnTo>
                      <a:pt x="3481" y="1342"/>
                    </a:lnTo>
                    <a:lnTo>
                      <a:pt x="3481" y="1342"/>
                    </a:lnTo>
                    <a:lnTo>
                      <a:pt x="3523" y="1384"/>
                    </a:lnTo>
                    <a:lnTo>
                      <a:pt x="3523" y="1384"/>
                    </a:lnTo>
                    <a:lnTo>
                      <a:pt x="3691" y="1342"/>
                    </a:lnTo>
                    <a:lnTo>
                      <a:pt x="3859" y="1216"/>
                    </a:lnTo>
                    <a:lnTo>
                      <a:pt x="3985" y="1090"/>
                    </a:lnTo>
                    <a:lnTo>
                      <a:pt x="4027" y="923"/>
                    </a:lnTo>
                    <a:lnTo>
                      <a:pt x="4027" y="923"/>
                    </a:lnTo>
                    <a:lnTo>
                      <a:pt x="4027" y="713"/>
                    </a:lnTo>
                    <a:lnTo>
                      <a:pt x="3901" y="545"/>
                    </a:lnTo>
                    <a:lnTo>
                      <a:pt x="3775" y="419"/>
                    </a:lnTo>
                    <a:lnTo>
                      <a:pt x="3565" y="336"/>
                    </a:lnTo>
                    <a:lnTo>
                      <a:pt x="3565" y="336"/>
                    </a:lnTo>
                    <a:lnTo>
                      <a:pt x="546" y="42"/>
                    </a:lnTo>
                    <a:lnTo>
                      <a:pt x="546" y="42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7" name="Google Shape;449;p17"/>
              <p:cNvSpPr/>
              <p:nvPr/>
            </p:nvSpPr>
            <p:spPr>
              <a:xfrm>
                <a:off x="4797876" y="1248404"/>
                <a:ext cx="79031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301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336"/>
                    </a:lnTo>
                    <a:lnTo>
                      <a:pt x="126" y="462"/>
                    </a:lnTo>
                    <a:lnTo>
                      <a:pt x="42" y="629"/>
                    </a:lnTo>
                    <a:lnTo>
                      <a:pt x="0" y="797"/>
                    </a:lnTo>
                    <a:lnTo>
                      <a:pt x="0" y="797"/>
                    </a:lnTo>
                    <a:lnTo>
                      <a:pt x="84" y="1007"/>
                    </a:lnTo>
                    <a:lnTo>
                      <a:pt x="168" y="1133"/>
                    </a:lnTo>
                    <a:lnTo>
                      <a:pt x="336" y="1259"/>
                    </a:lnTo>
                    <a:lnTo>
                      <a:pt x="503" y="1300"/>
                    </a:lnTo>
                    <a:lnTo>
                      <a:pt x="503" y="1300"/>
                    </a:lnTo>
                    <a:lnTo>
                      <a:pt x="587" y="1259"/>
                    </a:lnTo>
                    <a:lnTo>
                      <a:pt x="587" y="1259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816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2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8" name="Google Shape;450;p17"/>
              <p:cNvSpPr/>
              <p:nvPr/>
            </p:nvSpPr>
            <p:spPr>
              <a:xfrm>
                <a:off x="6573079" y="1241080"/>
                <a:ext cx="7821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301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481" y="1300"/>
                    </a:lnTo>
                    <a:lnTo>
                      <a:pt x="3481" y="1300"/>
                    </a:lnTo>
                    <a:lnTo>
                      <a:pt x="3523" y="1300"/>
                    </a:lnTo>
                    <a:lnTo>
                      <a:pt x="3523" y="1300"/>
                    </a:lnTo>
                    <a:lnTo>
                      <a:pt x="3732" y="1300"/>
                    </a:lnTo>
                    <a:lnTo>
                      <a:pt x="3858" y="1174"/>
                    </a:lnTo>
                    <a:lnTo>
                      <a:pt x="3984" y="1048"/>
                    </a:lnTo>
                    <a:lnTo>
                      <a:pt x="4026" y="839"/>
                    </a:lnTo>
                    <a:lnTo>
                      <a:pt x="4026" y="839"/>
                    </a:lnTo>
                    <a:lnTo>
                      <a:pt x="4026" y="671"/>
                    </a:lnTo>
                    <a:lnTo>
                      <a:pt x="3942" y="503"/>
                    </a:lnTo>
                    <a:lnTo>
                      <a:pt x="3774" y="377"/>
                    </a:lnTo>
                    <a:lnTo>
                      <a:pt x="3565" y="294"/>
                    </a:lnTo>
                    <a:lnTo>
                      <a:pt x="3565" y="294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9" name="Google Shape;451;p17"/>
              <p:cNvSpPr/>
              <p:nvPr/>
            </p:nvSpPr>
            <p:spPr>
              <a:xfrm>
                <a:off x="4915992" y="1238632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3" y="0"/>
                    </a:lnTo>
                    <a:lnTo>
                      <a:pt x="3523" y="0"/>
                    </a:lnTo>
                    <a:lnTo>
                      <a:pt x="462" y="252"/>
                    </a:lnTo>
                    <a:lnTo>
                      <a:pt x="462" y="252"/>
                    </a:lnTo>
                    <a:lnTo>
                      <a:pt x="294" y="294"/>
                    </a:lnTo>
                    <a:lnTo>
                      <a:pt x="127" y="420"/>
                    </a:lnTo>
                    <a:lnTo>
                      <a:pt x="43" y="587"/>
                    </a:lnTo>
                    <a:lnTo>
                      <a:pt x="1" y="797"/>
                    </a:lnTo>
                    <a:lnTo>
                      <a:pt x="1" y="797"/>
                    </a:lnTo>
                    <a:lnTo>
                      <a:pt x="43" y="965"/>
                    </a:lnTo>
                    <a:lnTo>
                      <a:pt x="169" y="1132"/>
                    </a:lnTo>
                    <a:lnTo>
                      <a:pt x="336" y="1216"/>
                    </a:lnTo>
                    <a:lnTo>
                      <a:pt x="504" y="1258"/>
                    </a:lnTo>
                    <a:lnTo>
                      <a:pt x="546" y="1258"/>
                    </a:lnTo>
                    <a:lnTo>
                      <a:pt x="546" y="1258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462"/>
                    </a:lnTo>
                    <a:lnTo>
                      <a:pt x="4069" y="462"/>
                    </a:lnTo>
                    <a:lnTo>
                      <a:pt x="4027" y="294"/>
                    </a:lnTo>
                    <a:lnTo>
                      <a:pt x="3901" y="126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0" name="Google Shape;452;p17"/>
              <p:cNvSpPr/>
              <p:nvPr/>
            </p:nvSpPr>
            <p:spPr>
              <a:xfrm>
                <a:off x="6454944" y="1231289"/>
                <a:ext cx="79050" cy="2445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59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336" y="43"/>
                    </a:lnTo>
                    <a:lnTo>
                      <a:pt x="168" y="127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0" y="672"/>
                    </a:lnTo>
                    <a:lnTo>
                      <a:pt x="126" y="840"/>
                    </a:lnTo>
                    <a:lnTo>
                      <a:pt x="252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481" y="1259"/>
                    </a:lnTo>
                    <a:lnTo>
                      <a:pt x="3523" y="1259"/>
                    </a:lnTo>
                    <a:lnTo>
                      <a:pt x="3523" y="1259"/>
                    </a:lnTo>
                    <a:lnTo>
                      <a:pt x="3733" y="1217"/>
                    </a:lnTo>
                    <a:lnTo>
                      <a:pt x="3900" y="1133"/>
                    </a:lnTo>
                    <a:lnTo>
                      <a:pt x="3984" y="965"/>
                    </a:lnTo>
                    <a:lnTo>
                      <a:pt x="4068" y="798"/>
                    </a:lnTo>
                    <a:lnTo>
                      <a:pt x="4068" y="798"/>
                    </a:lnTo>
                    <a:lnTo>
                      <a:pt x="4026" y="588"/>
                    </a:lnTo>
                    <a:lnTo>
                      <a:pt x="3942" y="420"/>
                    </a:lnTo>
                    <a:lnTo>
                      <a:pt x="3775" y="294"/>
                    </a:lnTo>
                    <a:lnTo>
                      <a:pt x="3607" y="252"/>
                    </a:lnTo>
                    <a:lnTo>
                      <a:pt x="3607" y="252"/>
                    </a:lnTo>
                    <a:lnTo>
                      <a:pt x="546" y="1"/>
                    </a:lnTo>
                    <a:lnTo>
                      <a:pt x="546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1" name="Google Shape;453;p17"/>
              <p:cNvSpPr/>
              <p:nvPr/>
            </p:nvSpPr>
            <p:spPr>
              <a:xfrm>
                <a:off x="5034128" y="1229657"/>
                <a:ext cx="7905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6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211"/>
                    </a:lnTo>
                    <a:lnTo>
                      <a:pt x="462" y="211"/>
                    </a:lnTo>
                    <a:lnTo>
                      <a:pt x="294" y="294"/>
                    </a:lnTo>
                    <a:lnTo>
                      <a:pt x="126" y="420"/>
                    </a:lnTo>
                    <a:lnTo>
                      <a:pt x="43" y="588"/>
                    </a:lnTo>
                    <a:lnTo>
                      <a:pt x="1" y="756"/>
                    </a:lnTo>
                    <a:lnTo>
                      <a:pt x="1" y="756"/>
                    </a:lnTo>
                    <a:lnTo>
                      <a:pt x="43" y="965"/>
                    </a:lnTo>
                    <a:lnTo>
                      <a:pt x="168" y="1091"/>
                    </a:lnTo>
                    <a:lnTo>
                      <a:pt x="336" y="1217"/>
                    </a:lnTo>
                    <a:lnTo>
                      <a:pt x="504" y="1259"/>
                    </a:lnTo>
                    <a:lnTo>
                      <a:pt x="546" y="1259"/>
                    </a:lnTo>
                    <a:lnTo>
                      <a:pt x="546" y="125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3984" y="294"/>
                    </a:lnTo>
                    <a:lnTo>
                      <a:pt x="3901" y="169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2" name="Google Shape;454;p17"/>
              <p:cNvSpPr/>
              <p:nvPr/>
            </p:nvSpPr>
            <p:spPr>
              <a:xfrm>
                <a:off x="6336808" y="1223149"/>
                <a:ext cx="79050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217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294" y="0"/>
                    </a:lnTo>
                    <a:lnTo>
                      <a:pt x="169" y="126"/>
                    </a:lnTo>
                    <a:lnTo>
                      <a:pt x="43" y="252"/>
                    </a:lnTo>
                    <a:lnTo>
                      <a:pt x="1" y="462"/>
                    </a:lnTo>
                    <a:lnTo>
                      <a:pt x="1" y="462"/>
                    </a:lnTo>
                    <a:lnTo>
                      <a:pt x="1" y="671"/>
                    </a:lnTo>
                    <a:lnTo>
                      <a:pt x="127" y="839"/>
                    </a:lnTo>
                    <a:lnTo>
                      <a:pt x="294" y="965"/>
                    </a:lnTo>
                    <a:lnTo>
                      <a:pt x="462" y="1007"/>
                    </a:lnTo>
                    <a:lnTo>
                      <a:pt x="462" y="1007"/>
                    </a:lnTo>
                    <a:lnTo>
                      <a:pt x="3523" y="1217"/>
                    </a:lnTo>
                    <a:lnTo>
                      <a:pt x="3565" y="1217"/>
                    </a:lnTo>
                    <a:lnTo>
                      <a:pt x="3565" y="1217"/>
                    </a:lnTo>
                    <a:lnTo>
                      <a:pt x="3733" y="1175"/>
                    </a:lnTo>
                    <a:lnTo>
                      <a:pt x="3901" y="1091"/>
                    </a:lnTo>
                    <a:lnTo>
                      <a:pt x="3985" y="923"/>
                    </a:lnTo>
                    <a:lnTo>
                      <a:pt x="4069" y="713"/>
                    </a:lnTo>
                    <a:lnTo>
                      <a:pt x="4069" y="713"/>
                    </a:lnTo>
                    <a:lnTo>
                      <a:pt x="4027" y="546"/>
                    </a:lnTo>
                    <a:lnTo>
                      <a:pt x="3943" y="378"/>
                    </a:lnTo>
                    <a:lnTo>
                      <a:pt x="3775" y="252"/>
                    </a:lnTo>
                    <a:lnTo>
                      <a:pt x="3565" y="210"/>
                    </a:lnTo>
                    <a:lnTo>
                      <a:pt x="3565" y="21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3" name="Google Shape;455;p17"/>
              <p:cNvSpPr/>
              <p:nvPr/>
            </p:nvSpPr>
            <p:spPr>
              <a:xfrm>
                <a:off x="5152264" y="1222333"/>
                <a:ext cx="79031" cy="23643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217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23" y="1"/>
                    </a:lnTo>
                    <a:lnTo>
                      <a:pt x="3523" y="1"/>
                    </a:lnTo>
                    <a:lnTo>
                      <a:pt x="462" y="168"/>
                    </a:lnTo>
                    <a:lnTo>
                      <a:pt x="462" y="168"/>
                    </a:lnTo>
                    <a:lnTo>
                      <a:pt x="294" y="252"/>
                    </a:lnTo>
                    <a:lnTo>
                      <a:pt x="126" y="378"/>
                    </a:lnTo>
                    <a:lnTo>
                      <a:pt x="42" y="546"/>
                    </a:lnTo>
                    <a:lnTo>
                      <a:pt x="0" y="713"/>
                    </a:lnTo>
                    <a:lnTo>
                      <a:pt x="0" y="713"/>
                    </a:lnTo>
                    <a:lnTo>
                      <a:pt x="42" y="923"/>
                    </a:lnTo>
                    <a:lnTo>
                      <a:pt x="168" y="1049"/>
                    </a:lnTo>
                    <a:lnTo>
                      <a:pt x="294" y="1175"/>
                    </a:lnTo>
                    <a:lnTo>
                      <a:pt x="503" y="1217"/>
                    </a:lnTo>
                    <a:lnTo>
                      <a:pt x="545" y="1217"/>
                    </a:lnTo>
                    <a:lnTo>
                      <a:pt x="545" y="121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1"/>
                    </a:lnTo>
                    <a:lnTo>
                      <a:pt x="4068" y="462"/>
                    </a:lnTo>
                    <a:lnTo>
                      <a:pt x="4068" y="462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2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4" name="Google Shape;456;p17"/>
              <p:cNvSpPr/>
              <p:nvPr/>
            </p:nvSpPr>
            <p:spPr>
              <a:xfrm>
                <a:off x="5270380" y="1215825"/>
                <a:ext cx="79050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75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24" y="0"/>
                    </a:lnTo>
                    <a:lnTo>
                      <a:pt x="3524" y="0"/>
                    </a:lnTo>
                    <a:lnTo>
                      <a:pt x="504" y="168"/>
                    </a:lnTo>
                    <a:lnTo>
                      <a:pt x="504" y="168"/>
                    </a:lnTo>
                    <a:lnTo>
                      <a:pt x="294" y="210"/>
                    </a:lnTo>
                    <a:lnTo>
                      <a:pt x="127" y="336"/>
                    </a:lnTo>
                    <a:lnTo>
                      <a:pt x="43" y="503"/>
                    </a:lnTo>
                    <a:lnTo>
                      <a:pt x="1" y="713"/>
                    </a:lnTo>
                    <a:lnTo>
                      <a:pt x="1" y="713"/>
                    </a:lnTo>
                    <a:lnTo>
                      <a:pt x="43" y="881"/>
                    </a:lnTo>
                    <a:lnTo>
                      <a:pt x="169" y="1048"/>
                    </a:lnTo>
                    <a:lnTo>
                      <a:pt x="336" y="1132"/>
                    </a:lnTo>
                    <a:lnTo>
                      <a:pt x="504" y="1174"/>
                    </a:lnTo>
                    <a:lnTo>
                      <a:pt x="546" y="1174"/>
                    </a:lnTo>
                    <a:lnTo>
                      <a:pt x="546" y="1174"/>
                    </a:lnTo>
                    <a:lnTo>
                      <a:pt x="3565" y="1006"/>
                    </a:lnTo>
                    <a:lnTo>
                      <a:pt x="3565" y="1006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27" y="671"/>
                    </a:lnTo>
                    <a:lnTo>
                      <a:pt x="4069" y="503"/>
                    </a:lnTo>
                    <a:lnTo>
                      <a:pt x="4069" y="503"/>
                    </a:lnTo>
                    <a:lnTo>
                      <a:pt x="4027" y="294"/>
                    </a:lnTo>
                    <a:lnTo>
                      <a:pt x="3901" y="168"/>
                    </a:lnTo>
                    <a:lnTo>
                      <a:pt x="3733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5" name="Google Shape;457;p17"/>
              <p:cNvSpPr/>
              <p:nvPr/>
            </p:nvSpPr>
            <p:spPr>
              <a:xfrm>
                <a:off x="6218692" y="1215825"/>
                <a:ext cx="78215" cy="2282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175" fill="none" extrusionOk="0">
                    <a:moveTo>
                      <a:pt x="503" y="0"/>
                    </a:moveTo>
                    <a:lnTo>
                      <a:pt x="503" y="0"/>
                    </a:lnTo>
                    <a:lnTo>
                      <a:pt x="294" y="42"/>
                    </a:lnTo>
                    <a:lnTo>
                      <a:pt x="126" y="168"/>
                    </a:lnTo>
                    <a:lnTo>
                      <a:pt x="42" y="294"/>
                    </a:lnTo>
                    <a:lnTo>
                      <a:pt x="0" y="503"/>
                    </a:lnTo>
                    <a:lnTo>
                      <a:pt x="0" y="503"/>
                    </a:lnTo>
                    <a:lnTo>
                      <a:pt x="0" y="671"/>
                    </a:lnTo>
                    <a:lnTo>
                      <a:pt x="126" y="839"/>
                    </a:lnTo>
                    <a:lnTo>
                      <a:pt x="252" y="965"/>
                    </a:lnTo>
                    <a:lnTo>
                      <a:pt x="461" y="1006"/>
                    </a:lnTo>
                    <a:lnTo>
                      <a:pt x="461" y="1006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523" y="1174"/>
                    </a:lnTo>
                    <a:lnTo>
                      <a:pt x="3732" y="1174"/>
                    </a:lnTo>
                    <a:lnTo>
                      <a:pt x="3900" y="1048"/>
                    </a:lnTo>
                    <a:lnTo>
                      <a:pt x="3984" y="881"/>
                    </a:lnTo>
                    <a:lnTo>
                      <a:pt x="4026" y="713"/>
                    </a:lnTo>
                    <a:lnTo>
                      <a:pt x="4026" y="713"/>
                    </a:lnTo>
                    <a:lnTo>
                      <a:pt x="4026" y="503"/>
                    </a:lnTo>
                    <a:lnTo>
                      <a:pt x="3900" y="336"/>
                    </a:lnTo>
                    <a:lnTo>
                      <a:pt x="3774" y="210"/>
                    </a:lnTo>
                    <a:lnTo>
                      <a:pt x="3565" y="168"/>
                    </a:lnTo>
                    <a:lnTo>
                      <a:pt x="3565" y="168"/>
                    </a:lnTo>
                    <a:lnTo>
                      <a:pt x="503" y="0"/>
                    </a:lnTo>
                    <a:lnTo>
                      <a:pt x="503" y="0"/>
                    </a:lnTo>
                    <a:lnTo>
                      <a:pt x="503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6" name="Google Shape;458;p17"/>
              <p:cNvSpPr/>
              <p:nvPr/>
            </p:nvSpPr>
            <p:spPr>
              <a:xfrm>
                <a:off x="5388516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3565" y="0"/>
                    </a:moveTo>
                    <a:lnTo>
                      <a:pt x="3565" y="0"/>
                    </a:lnTo>
                    <a:lnTo>
                      <a:pt x="3565" y="0"/>
                    </a:lnTo>
                    <a:lnTo>
                      <a:pt x="3565" y="0"/>
                    </a:lnTo>
                    <a:lnTo>
                      <a:pt x="504" y="126"/>
                    </a:lnTo>
                    <a:lnTo>
                      <a:pt x="504" y="126"/>
                    </a:lnTo>
                    <a:lnTo>
                      <a:pt x="294" y="168"/>
                    </a:lnTo>
                    <a:lnTo>
                      <a:pt x="168" y="294"/>
                    </a:lnTo>
                    <a:lnTo>
                      <a:pt x="43" y="462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84" y="839"/>
                    </a:lnTo>
                    <a:lnTo>
                      <a:pt x="168" y="1007"/>
                    </a:lnTo>
                    <a:lnTo>
                      <a:pt x="336" y="1091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546" y="1133"/>
                    </a:lnTo>
                    <a:lnTo>
                      <a:pt x="3607" y="1007"/>
                    </a:lnTo>
                    <a:lnTo>
                      <a:pt x="3607" y="1007"/>
                    </a:lnTo>
                    <a:lnTo>
                      <a:pt x="3775" y="965"/>
                    </a:lnTo>
                    <a:lnTo>
                      <a:pt x="3943" y="839"/>
                    </a:lnTo>
                    <a:lnTo>
                      <a:pt x="4068" y="671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43" y="126"/>
                    </a:lnTo>
                    <a:lnTo>
                      <a:pt x="3775" y="42"/>
                    </a:lnTo>
                    <a:lnTo>
                      <a:pt x="3565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7" name="Google Shape;459;p17"/>
              <p:cNvSpPr/>
              <p:nvPr/>
            </p:nvSpPr>
            <p:spPr>
              <a:xfrm>
                <a:off x="6099740" y="1210929"/>
                <a:ext cx="7905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3" fill="none" extrusionOk="0">
                    <a:moveTo>
                      <a:pt x="504" y="0"/>
                    </a:moveTo>
                    <a:lnTo>
                      <a:pt x="504" y="0"/>
                    </a:lnTo>
                    <a:lnTo>
                      <a:pt x="336" y="42"/>
                    </a:lnTo>
                    <a:lnTo>
                      <a:pt x="168" y="126"/>
                    </a:lnTo>
                    <a:lnTo>
                      <a:pt x="42" y="294"/>
                    </a:lnTo>
                    <a:lnTo>
                      <a:pt x="0" y="462"/>
                    </a:lnTo>
                    <a:lnTo>
                      <a:pt x="0" y="462"/>
                    </a:lnTo>
                    <a:lnTo>
                      <a:pt x="42" y="671"/>
                    </a:lnTo>
                    <a:lnTo>
                      <a:pt x="168" y="839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75" y="1091"/>
                    </a:lnTo>
                    <a:lnTo>
                      <a:pt x="3901" y="1007"/>
                    </a:lnTo>
                    <a:lnTo>
                      <a:pt x="4026" y="839"/>
                    </a:lnTo>
                    <a:lnTo>
                      <a:pt x="4068" y="629"/>
                    </a:lnTo>
                    <a:lnTo>
                      <a:pt x="4068" y="629"/>
                    </a:lnTo>
                    <a:lnTo>
                      <a:pt x="4026" y="462"/>
                    </a:lnTo>
                    <a:lnTo>
                      <a:pt x="3942" y="294"/>
                    </a:lnTo>
                    <a:lnTo>
                      <a:pt x="3775" y="168"/>
                    </a:lnTo>
                    <a:lnTo>
                      <a:pt x="3607" y="126"/>
                    </a:lnTo>
                    <a:lnTo>
                      <a:pt x="3607" y="126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04" y="0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8" name="Google Shape;460;p17"/>
              <p:cNvSpPr/>
              <p:nvPr/>
            </p:nvSpPr>
            <p:spPr>
              <a:xfrm>
                <a:off x="5507468" y="1207665"/>
                <a:ext cx="79031" cy="212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92" fill="none" extrusionOk="0">
                    <a:moveTo>
                      <a:pt x="3565" y="1"/>
                    </a:moveTo>
                    <a:lnTo>
                      <a:pt x="3523" y="1"/>
                    </a:lnTo>
                    <a:lnTo>
                      <a:pt x="3523" y="1"/>
                    </a:lnTo>
                    <a:lnTo>
                      <a:pt x="503" y="85"/>
                    </a:lnTo>
                    <a:lnTo>
                      <a:pt x="503" y="85"/>
                    </a:lnTo>
                    <a:lnTo>
                      <a:pt x="294" y="126"/>
                    </a:lnTo>
                    <a:lnTo>
                      <a:pt x="126" y="210"/>
                    </a:lnTo>
                    <a:lnTo>
                      <a:pt x="42" y="378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2" y="797"/>
                    </a:lnTo>
                    <a:lnTo>
                      <a:pt x="168" y="923"/>
                    </a:lnTo>
                    <a:lnTo>
                      <a:pt x="294" y="1049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503" y="1091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4" y="965"/>
                    </a:lnTo>
                    <a:lnTo>
                      <a:pt x="3942" y="839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0" y="126"/>
                    </a:lnTo>
                    <a:lnTo>
                      <a:pt x="3733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9" name="Google Shape;461;p17"/>
              <p:cNvSpPr/>
              <p:nvPr/>
            </p:nvSpPr>
            <p:spPr>
              <a:xfrm>
                <a:off x="5981604" y="1206850"/>
                <a:ext cx="79050" cy="22031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134" fill="none" extrusionOk="0">
                    <a:moveTo>
                      <a:pt x="504" y="1"/>
                    </a:moveTo>
                    <a:lnTo>
                      <a:pt x="504" y="1"/>
                    </a:lnTo>
                    <a:lnTo>
                      <a:pt x="294" y="43"/>
                    </a:lnTo>
                    <a:lnTo>
                      <a:pt x="169" y="168"/>
                    </a:lnTo>
                    <a:lnTo>
                      <a:pt x="43" y="336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3" y="714"/>
                    </a:lnTo>
                    <a:lnTo>
                      <a:pt x="127" y="881"/>
                    </a:lnTo>
                    <a:lnTo>
                      <a:pt x="294" y="1007"/>
                    </a:lnTo>
                    <a:lnTo>
                      <a:pt x="504" y="1049"/>
                    </a:lnTo>
                    <a:lnTo>
                      <a:pt x="504" y="1049"/>
                    </a:lnTo>
                    <a:lnTo>
                      <a:pt x="3523" y="1133"/>
                    </a:lnTo>
                    <a:lnTo>
                      <a:pt x="3565" y="1133"/>
                    </a:lnTo>
                    <a:lnTo>
                      <a:pt x="3565" y="1133"/>
                    </a:lnTo>
                    <a:lnTo>
                      <a:pt x="3733" y="1091"/>
                    </a:lnTo>
                    <a:lnTo>
                      <a:pt x="3901" y="965"/>
                    </a:lnTo>
                    <a:lnTo>
                      <a:pt x="4027" y="798"/>
                    </a:lnTo>
                    <a:lnTo>
                      <a:pt x="4069" y="630"/>
                    </a:lnTo>
                    <a:lnTo>
                      <a:pt x="4069" y="630"/>
                    </a:lnTo>
                    <a:lnTo>
                      <a:pt x="4027" y="420"/>
                    </a:lnTo>
                    <a:lnTo>
                      <a:pt x="3943" y="252"/>
                    </a:lnTo>
                    <a:lnTo>
                      <a:pt x="3775" y="127"/>
                    </a:lnTo>
                    <a:lnTo>
                      <a:pt x="3565" y="85"/>
                    </a:lnTo>
                    <a:lnTo>
                      <a:pt x="3565" y="85"/>
                    </a:lnTo>
                    <a:lnTo>
                      <a:pt x="504" y="1"/>
                    </a:lnTo>
                    <a:lnTo>
                      <a:pt x="504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0" name="Google Shape;462;p17"/>
              <p:cNvSpPr/>
              <p:nvPr/>
            </p:nvSpPr>
            <p:spPr>
              <a:xfrm>
                <a:off x="5625584" y="1205218"/>
                <a:ext cx="79050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50" fill="none" extrusionOk="0">
                    <a:moveTo>
                      <a:pt x="3565" y="1"/>
                    </a:moveTo>
                    <a:lnTo>
                      <a:pt x="3565" y="1"/>
                    </a:lnTo>
                    <a:lnTo>
                      <a:pt x="3565" y="1"/>
                    </a:lnTo>
                    <a:lnTo>
                      <a:pt x="504" y="43"/>
                    </a:lnTo>
                    <a:lnTo>
                      <a:pt x="504" y="43"/>
                    </a:lnTo>
                    <a:lnTo>
                      <a:pt x="336" y="85"/>
                    </a:lnTo>
                    <a:lnTo>
                      <a:pt x="169" y="211"/>
                    </a:lnTo>
                    <a:lnTo>
                      <a:pt x="43" y="378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" y="756"/>
                    </a:lnTo>
                    <a:lnTo>
                      <a:pt x="169" y="923"/>
                    </a:lnTo>
                    <a:lnTo>
                      <a:pt x="336" y="1049"/>
                    </a:lnTo>
                    <a:lnTo>
                      <a:pt x="504" y="1049"/>
                    </a:lnTo>
                    <a:lnTo>
                      <a:pt x="546" y="1049"/>
                    </a:lnTo>
                    <a:lnTo>
                      <a:pt x="546" y="1049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75" y="965"/>
                    </a:lnTo>
                    <a:lnTo>
                      <a:pt x="3943" y="882"/>
                    </a:lnTo>
                    <a:lnTo>
                      <a:pt x="4027" y="714"/>
                    </a:lnTo>
                    <a:lnTo>
                      <a:pt x="4069" y="504"/>
                    </a:lnTo>
                    <a:lnTo>
                      <a:pt x="4069" y="504"/>
                    </a:lnTo>
                    <a:lnTo>
                      <a:pt x="4027" y="294"/>
                    </a:lnTo>
                    <a:lnTo>
                      <a:pt x="3943" y="169"/>
                    </a:lnTo>
                    <a:lnTo>
                      <a:pt x="3775" y="43"/>
                    </a:lnTo>
                    <a:lnTo>
                      <a:pt x="356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1" name="Google Shape;463;p17"/>
              <p:cNvSpPr/>
              <p:nvPr/>
            </p:nvSpPr>
            <p:spPr>
              <a:xfrm>
                <a:off x="5862672" y="1205218"/>
                <a:ext cx="79031" cy="20399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1050" fill="none" extrusionOk="0">
                    <a:moveTo>
                      <a:pt x="545" y="1"/>
                    </a:moveTo>
                    <a:lnTo>
                      <a:pt x="545" y="1"/>
                    </a:lnTo>
                    <a:lnTo>
                      <a:pt x="545" y="1"/>
                    </a:lnTo>
                    <a:lnTo>
                      <a:pt x="336" y="43"/>
                    </a:lnTo>
                    <a:lnTo>
                      <a:pt x="168" y="169"/>
                    </a:lnTo>
                    <a:lnTo>
                      <a:pt x="42" y="29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42" y="714"/>
                    </a:lnTo>
                    <a:lnTo>
                      <a:pt x="168" y="882"/>
                    </a:lnTo>
                    <a:lnTo>
                      <a:pt x="336" y="965"/>
                    </a:lnTo>
                    <a:lnTo>
                      <a:pt x="503" y="1007"/>
                    </a:lnTo>
                    <a:lnTo>
                      <a:pt x="503" y="1007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565" y="1049"/>
                    </a:lnTo>
                    <a:lnTo>
                      <a:pt x="3774" y="1007"/>
                    </a:lnTo>
                    <a:lnTo>
                      <a:pt x="3942" y="923"/>
                    </a:lnTo>
                    <a:lnTo>
                      <a:pt x="4026" y="756"/>
                    </a:lnTo>
                    <a:lnTo>
                      <a:pt x="4068" y="546"/>
                    </a:lnTo>
                    <a:lnTo>
                      <a:pt x="4068" y="546"/>
                    </a:lnTo>
                    <a:lnTo>
                      <a:pt x="4068" y="378"/>
                    </a:lnTo>
                    <a:lnTo>
                      <a:pt x="3942" y="211"/>
                    </a:lnTo>
                    <a:lnTo>
                      <a:pt x="3774" y="85"/>
                    </a:lnTo>
                    <a:lnTo>
                      <a:pt x="3565" y="43"/>
                    </a:lnTo>
                    <a:lnTo>
                      <a:pt x="3565" y="43"/>
                    </a:lnTo>
                    <a:lnTo>
                      <a:pt x="545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2" name="Google Shape;464;p17"/>
              <p:cNvSpPr/>
              <p:nvPr/>
            </p:nvSpPr>
            <p:spPr>
              <a:xfrm>
                <a:off x="5744536" y="1205218"/>
                <a:ext cx="79050" cy="19583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1008" fill="none" extrusionOk="0">
                    <a:moveTo>
                      <a:pt x="2349" y="1"/>
                    </a:moveTo>
                    <a:lnTo>
                      <a:pt x="2349" y="1"/>
                    </a:lnTo>
                    <a:lnTo>
                      <a:pt x="504" y="1"/>
                    </a:lnTo>
                    <a:lnTo>
                      <a:pt x="504" y="1"/>
                    </a:lnTo>
                    <a:lnTo>
                      <a:pt x="294" y="43"/>
                    </a:lnTo>
                    <a:lnTo>
                      <a:pt x="126" y="127"/>
                    </a:lnTo>
                    <a:lnTo>
                      <a:pt x="42" y="294"/>
                    </a:lnTo>
                    <a:lnTo>
                      <a:pt x="1" y="504"/>
                    </a:lnTo>
                    <a:lnTo>
                      <a:pt x="1" y="504"/>
                    </a:lnTo>
                    <a:lnTo>
                      <a:pt x="42" y="714"/>
                    </a:lnTo>
                    <a:lnTo>
                      <a:pt x="126" y="840"/>
                    </a:lnTo>
                    <a:lnTo>
                      <a:pt x="294" y="965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504" y="1007"/>
                    </a:lnTo>
                    <a:lnTo>
                      <a:pt x="2349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565" y="1007"/>
                    </a:lnTo>
                    <a:lnTo>
                      <a:pt x="3733" y="965"/>
                    </a:lnTo>
                    <a:lnTo>
                      <a:pt x="3901" y="840"/>
                    </a:lnTo>
                    <a:lnTo>
                      <a:pt x="4026" y="672"/>
                    </a:lnTo>
                    <a:lnTo>
                      <a:pt x="4068" y="504"/>
                    </a:lnTo>
                    <a:lnTo>
                      <a:pt x="4068" y="504"/>
                    </a:lnTo>
                    <a:lnTo>
                      <a:pt x="4026" y="294"/>
                    </a:lnTo>
                    <a:lnTo>
                      <a:pt x="3901" y="127"/>
                    </a:lnTo>
                    <a:lnTo>
                      <a:pt x="3775" y="43"/>
                    </a:lnTo>
                    <a:lnTo>
                      <a:pt x="3565" y="1"/>
                    </a:lnTo>
                    <a:lnTo>
                      <a:pt x="2349" y="1"/>
                    </a:lnTo>
                  </a:path>
                </a:pathLst>
              </a:custGeom>
              <a:solidFill>
                <a:srgbClr val="FFFFFF">
                  <a:alpha val="38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9" name="Google Shape;465;p17"/>
            <p:cNvSpPr/>
            <p:nvPr/>
          </p:nvSpPr>
          <p:spPr>
            <a:xfrm>
              <a:off x="1421954" y="3971273"/>
              <a:ext cx="1154553" cy="1097400"/>
            </a:xfrm>
            <a:prstGeom prst="ellipse">
              <a:avLst/>
            </a:prstGeom>
            <a:solidFill>
              <a:srgbClr val="D15B5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1" name="Google Shape;467;p17"/>
            <p:cNvSpPr txBox="1"/>
            <p:nvPr/>
          </p:nvSpPr>
          <p:spPr>
            <a:xfrm>
              <a:off x="3579023" y="4290298"/>
              <a:ext cx="2328276" cy="2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>
                <a:buClrTx/>
                <a:defRPr/>
              </a:pPr>
              <a:r>
                <a:rPr lang="en-US" sz="2400" b="1" i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rPr>
                <a:t>Pros &amp; Cons</a:t>
              </a:r>
            </a:p>
          </p:txBody>
        </p:sp>
        <p:sp>
          <p:nvSpPr>
            <p:cNvPr id="752" name="Google Shape;468;p17"/>
            <p:cNvSpPr txBox="1"/>
            <p:nvPr/>
          </p:nvSpPr>
          <p:spPr>
            <a:xfrm>
              <a:off x="1577082" y="4264540"/>
              <a:ext cx="844294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1508309" y="2293105"/>
            <a:ext cx="5103544" cy="936881"/>
            <a:chOff x="817687" y="2634241"/>
            <a:chExt cx="5827690" cy="1161382"/>
          </a:xfrm>
        </p:grpSpPr>
        <p:sp>
          <p:nvSpPr>
            <p:cNvPr id="369" name="Google Shape;122;p17"/>
            <p:cNvSpPr/>
            <p:nvPr/>
          </p:nvSpPr>
          <p:spPr>
            <a:xfrm>
              <a:off x="817687" y="2716640"/>
              <a:ext cx="5827690" cy="1078983"/>
            </a:xfrm>
            <a:custGeom>
              <a:avLst/>
              <a:gdLst/>
              <a:ahLst/>
              <a:cxnLst/>
              <a:rect l="l" t="t" r="r" b="b"/>
              <a:pathLst>
                <a:path w="285122" h="65294" extrusionOk="0">
                  <a:moveTo>
                    <a:pt x="232283" y="0"/>
                  </a:moveTo>
                  <a:lnTo>
                    <a:pt x="228341" y="42"/>
                  </a:lnTo>
                  <a:lnTo>
                    <a:pt x="224441" y="126"/>
                  </a:lnTo>
                  <a:lnTo>
                    <a:pt x="220583" y="210"/>
                  </a:lnTo>
                  <a:lnTo>
                    <a:pt x="216808" y="378"/>
                  </a:lnTo>
                  <a:lnTo>
                    <a:pt x="213076" y="545"/>
                  </a:lnTo>
                  <a:lnTo>
                    <a:pt x="209386" y="755"/>
                  </a:lnTo>
                  <a:lnTo>
                    <a:pt x="205695" y="1007"/>
                  </a:lnTo>
                  <a:lnTo>
                    <a:pt x="202089" y="1258"/>
                  </a:lnTo>
                  <a:lnTo>
                    <a:pt x="194960" y="1845"/>
                  </a:lnTo>
                  <a:lnTo>
                    <a:pt x="187957" y="2516"/>
                  </a:lnTo>
                  <a:lnTo>
                    <a:pt x="181037" y="3271"/>
                  </a:lnTo>
                  <a:lnTo>
                    <a:pt x="174160" y="4026"/>
                  </a:lnTo>
                  <a:lnTo>
                    <a:pt x="160573" y="5662"/>
                  </a:lnTo>
                  <a:lnTo>
                    <a:pt x="152395" y="6668"/>
                  </a:lnTo>
                  <a:lnTo>
                    <a:pt x="144134" y="7633"/>
                  </a:lnTo>
                  <a:lnTo>
                    <a:pt x="135831" y="8555"/>
                  </a:lnTo>
                  <a:lnTo>
                    <a:pt x="131595" y="8974"/>
                  </a:lnTo>
                  <a:lnTo>
                    <a:pt x="127360" y="9394"/>
                  </a:lnTo>
                  <a:lnTo>
                    <a:pt x="123082" y="9729"/>
                  </a:lnTo>
                  <a:lnTo>
                    <a:pt x="118721" y="10107"/>
                  </a:lnTo>
                  <a:lnTo>
                    <a:pt x="114318" y="10400"/>
                  </a:lnTo>
                  <a:lnTo>
                    <a:pt x="109872" y="10694"/>
                  </a:lnTo>
                  <a:lnTo>
                    <a:pt x="105343" y="10904"/>
                  </a:lnTo>
                  <a:lnTo>
                    <a:pt x="100772" y="11113"/>
                  </a:lnTo>
                  <a:lnTo>
                    <a:pt x="96075" y="11239"/>
                  </a:lnTo>
                  <a:lnTo>
                    <a:pt x="91337" y="11323"/>
                  </a:lnTo>
                  <a:lnTo>
                    <a:pt x="86514" y="11365"/>
                  </a:lnTo>
                  <a:lnTo>
                    <a:pt x="81566" y="11323"/>
                  </a:lnTo>
                  <a:lnTo>
                    <a:pt x="76533" y="11239"/>
                  </a:lnTo>
                  <a:lnTo>
                    <a:pt x="71417" y="11113"/>
                  </a:lnTo>
                  <a:lnTo>
                    <a:pt x="66175" y="10904"/>
                  </a:lnTo>
                  <a:lnTo>
                    <a:pt x="60849" y="10610"/>
                  </a:lnTo>
                  <a:lnTo>
                    <a:pt x="55356" y="10233"/>
                  </a:lnTo>
                  <a:lnTo>
                    <a:pt x="49778" y="9813"/>
                  </a:lnTo>
                  <a:lnTo>
                    <a:pt x="44075" y="9268"/>
                  </a:lnTo>
                  <a:lnTo>
                    <a:pt x="38204" y="8681"/>
                  </a:lnTo>
                  <a:lnTo>
                    <a:pt x="32207" y="7968"/>
                  </a:lnTo>
                  <a:lnTo>
                    <a:pt x="26085" y="7171"/>
                  </a:lnTo>
                  <a:lnTo>
                    <a:pt x="19794" y="6291"/>
                  </a:lnTo>
                  <a:lnTo>
                    <a:pt x="13378" y="5326"/>
                  </a:lnTo>
                  <a:lnTo>
                    <a:pt x="6752" y="4236"/>
                  </a:lnTo>
                  <a:lnTo>
                    <a:pt x="1" y="3062"/>
                  </a:lnTo>
                  <a:lnTo>
                    <a:pt x="714" y="4781"/>
                  </a:lnTo>
                  <a:lnTo>
                    <a:pt x="1427" y="6458"/>
                  </a:lnTo>
                  <a:lnTo>
                    <a:pt x="2181" y="8094"/>
                  </a:lnTo>
                  <a:lnTo>
                    <a:pt x="2978" y="9687"/>
                  </a:lnTo>
                  <a:lnTo>
                    <a:pt x="3775" y="11239"/>
                  </a:lnTo>
                  <a:lnTo>
                    <a:pt x="4572" y="12749"/>
                  </a:lnTo>
                  <a:lnTo>
                    <a:pt x="5410" y="14174"/>
                  </a:lnTo>
                  <a:lnTo>
                    <a:pt x="6249" y="15600"/>
                  </a:lnTo>
                  <a:lnTo>
                    <a:pt x="7088" y="16942"/>
                  </a:lnTo>
                  <a:lnTo>
                    <a:pt x="7927" y="18284"/>
                  </a:lnTo>
                  <a:lnTo>
                    <a:pt x="8765" y="19542"/>
                  </a:lnTo>
                  <a:lnTo>
                    <a:pt x="9604" y="20758"/>
                  </a:lnTo>
                  <a:lnTo>
                    <a:pt x="11281" y="23023"/>
                  </a:lnTo>
                  <a:lnTo>
                    <a:pt x="12875" y="25078"/>
                  </a:lnTo>
                  <a:lnTo>
                    <a:pt x="14385" y="26923"/>
                  </a:lnTo>
                  <a:lnTo>
                    <a:pt x="15769" y="28558"/>
                  </a:lnTo>
                  <a:lnTo>
                    <a:pt x="17027" y="29942"/>
                  </a:lnTo>
                  <a:lnTo>
                    <a:pt x="18117" y="31075"/>
                  </a:lnTo>
                  <a:lnTo>
                    <a:pt x="18998" y="31997"/>
                  </a:lnTo>
                  <a:lnTo>
                    <a:pt x="19669" y="32626"/>
                  </a:lnTo>
                  <a:lnTo>
                    <a:pt x="20256" y="33171"/>
                  </a:lnTo>
                  <a:lnTo>
                    <a:pt x="19920" y="33675"/>
                  </a:lnTo>
                  <a:lnTo>
                    <a:pt x="18914" y="35184"/>
                  </a:lnTo>
                  <a:lnTo>
                    <a:pt x="17278" y="37491"/>
                  </a:lnTo>
                  <a:lnTo>
                    <a:pt x="16230" y="38958"/>
                  </a:lnTo>
                  <a:lnTo>
                    <a:pt x="15056" y="40552"/>
                  </a:lnTo>
                  <a:lnTo>
                    <a:pt x="13672" y="42313"/>
                  </a:lnTo>
                  <a:lnTo>
                    <a:pt x="12162" y="44200"/>
                  </a:lnTo>
                  <a:lnTo>
                    <a:pt x="10485" y="46213"/>
                  </a:lnTo>
                  <a:lnTo>
                    <a:pt x="8681" y="48352"/>
                  </a:lnTo>
                  <a:lnTo>
                    <a:pt x="6752" y="50533"/>
                  </a:lnTo>
                  <a:lnTo>
                    <a:pt x="4614" y="52797"/>
                  </a:lnTo>
                  <a:lnTo>
                    <a:pt x="2391" y="55146"/>
                  </a:lnTo>
                  <a:lnTo>
                    <a:pt x="1" y="57536"/>
                  </a:lnTo>
                  <a:lnTo>
                    <a:pt x="6375" y="58626"/>
                  </a:lnTo>
                  <a:lnTo>
                    <a:pt x="12581" y="59633"/>
                  </a:lnTo>
                  <a:lnTo>
                    <a:pt x="18704" y="60555"/>
                  </a:lnTo>
                  <a:lnTo>
                    <a:pt x="24701" y="61394"/>
                  </a:lnTo>
                  <a:lnTo>
                    <a:pt x="30572" y="62107"/>
                  </a:lnTo>
                  <a:lnTo>
                    <a:pt x="36359" y="62778"/>
                  </a:lnTo>
                  <a:lnTo>
                    <a:pt x="42062" y="63323"/>
                  </a:lnTo>
                  <a:lnTo>
                    <a:pt x="47640" y="63826"/>
                  </a:lnTo>
                  <a:lnTo>
                    <a:pt x="53133" y="64246"/>
                  </a:lnTo>
                  <a:lnTo>
                    <a:pt x="58543" y="64581"/>
                  </a:lnTo>
                  <a:lnTo>
                    <a:pt x="63827" y="64833"/>
                  </a:lnTo>
                  <a:lnTo>
                    <a:pt x="69069" y="65042"/>
                  </a:lnTo>
                  <a:lnTo>
                    <a:pt x="74227" y="65168"/>
                  </a:lnTo>
                  <a:lnTo>
                    <a:pt x="79301" y="65252"/>
                  </a:lnTo>
                  <a:lnTo>
                    <a:pt x="84292" y="65294"/>
                  </a:lnTo>
                  <a:lnTo>
                    <a:pt x="89198" y="65252"/>
                  </a:lnTo>
                  <a:lnTo>
                    <a:pt x="94063" y="65168"/>
                  </a:lnTo>
                  <a:lnTo>
                    <a:pt x="98885" y="65042"/>
                  </a:lnTo>
                  <a:lnTo>
                    <a:pt x="103624" y="64875"/>
                  </a:lnTo>
                  <a:lnTo>
                    <a:pt x="108321" y="64665"/>
                  </a:lnTo>
                  <a:lnTo>
                    <a:pt x="112934" y="64413"/>
                  </a:lnTo>
                  <a:lnTo>
                    <a:pt x="117547" y="64120"/>
                  </a:lnTo>
                  <a:lnTo>
                    <a:pt x="122076" y="63784"/>
                  </a:lnTo>
                  <a:lnTo>
                    <a:pt x="126605" y="63449"/>
                  </a:lnTo>
                  <a:lnTo>
                    <a:pt x="131092" y="63071"/>
                  </a:lnTo>
                  <a:lnTo>
                    <a:pt x="135537" y="62694"/>
                  </a:lnTo>
                  <a:lnTo>
                    <a:pt x="144344" y="61855"/>
                  </a:lnTo>
                  <a:lnTo>
                    <a:pt x="153066" y="60933"/>
                  </a:lnTo>
                  <a:lnTo>
                    <a:pt x="161747" y="60052"/>
                  </a:lnTo>
                  <a:lnTo>
                    <a:pt x="175963" y="58542"/>
                  </a:lnTo>
                  <a:lnTo>
                    <a:pt x="183134" y="57829"/>
                  </a:lnTo>
                  <a:lnTo>
                    <a:pt x="190305" y="57158"/>
                  </a:lnTo>
                  <a:lnTo>
                    <a:pt x="197518" y="56529"/>
                  </a:lnTo>
                  <a:lnTo>
                    <a:pt x="204815" y="55984"/>
                  </a:lnTo>
                  <a:lnTo>
                    <a:pt x="212195" y="55523"/>
                  </a:lnTo>
                  <a:lnTo>
                    <a:pt x="215928" y="55313"/>
                  </a:lnTo>
                  <a:lnTo>
                    <a:pt x="219702" y="55146"/>
                  </a:lnTo>
                  <a:lnTo>
                    <a:pt x="223476" y="55020"/>
                  </a:lnTo>
                  <a:lnTo>
                    <a:pt x="227292" y="54894"/>
                  </a:lnTo>
                  <a:lnTo>
                    <a:pt x="231150" y="54852"/>
                  </a:lnTo>
                  <a:lnTo>
                    <a:pt x="235009" y="54768"/>
                  </a:lnTo>
                  <a:lnTo>
                    <a:pt x="238950" y="54768"/>
                  </a:lnTo>
                  <a:lnTo>
                    <a:pt x="242892" y="54810"/>
                  </a:lnTo>
                  <a:lnTo>
                    <a:pt x="246918" y="54894"/>
                  </a:lnTo>
                  <a:lnTo>
                    <a:pt x="250944" y="54978"/>
                  </a:lnTo>
                  <a:lnTo>
                    <a:pt x="255054" y="55146"/>
                  </a:lnTo>
                  <a:lnTo>
                    <a:pt x="259164" y="55313"/>
                  </a:lnTo>
                  <a:lnTo>
                    <a:pt x="263357" y="55565"/>
                  </a:lnTo>
                  <a:lnTo>
                    <a:pt x="267593" y="55858"/>
                  </a:lnTo>
                  <a:lnTo>
                    <a:pt x="271912" y="56194"/>
                  </a:lnTo>
                  <a:lnTo>
                    <a:pt x="276273" y="56571"/>
                  </a:lnTo>
                  <a:lnTo>
                    <a:pt x="280677" y="57033"/>
                  </a:lnTo>
                  <a:lnTo>
                    <a:pt x="285122" y="57536"/>
                  </a:lnTo>
                  <a:lnTo>
                    <a:pt x="285122" y="3062"/>
                  </a:lnTo>
                  <a:lnTo>
                    <a:pt x="280299" y="2474"/>
                  </a:lnTo>
                  <a:lnTo>
                    <a:pt x="275518" y="2013"/>
                  </a:lnTo>
                  <a:lnTo>
                    <a:pt x="270822" y="1552"/>
                  </a:lnTo>
                  <a:lnTo>
                    <a:pt x="266251" y="1216"/>
                  </a:lnTo>
                  <a:lnTo>
                    <a:pt x="261722" y="881"/>
                  </a:lnTo>
                  <a:lnTo>
                    <a:pt x="257318" y="587"/>
                  </a:lnTo>
                  <a:lnTo>
                    <a:pt x="252957" y="378"/>
                  </a:lnTo>
                  <a:lnTo>
                    <a:pt x="248680" y="210"/>
                  </a:lnTo>
                  <a:lnTo>
                    <a:pt x="244486" y="84"/>
                  </a:lnTo>
                  <a:lnTo>
                    <a:pt x="2403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28575" dir="540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Google Shape;349;p17"/>
            <p:cNvSpPr/>
            <p:nvPr/>
          </p:nvSpPr>
          <p:spPr>
            <a:xfrm>
              <a:off x="4845386" y="2634241"/>
              <a:ext cx="1154553" cy="1097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891825" y="2768314"/>
              <a:ext cx="5685412" cy="995137"/>
              <a:chOff x="891825" y="2768314"/>
              <a:chExt cx="5685412" cy="995137"/>
            </a:xfrm>
          </p:grpSpPr>
          <p:grpSp>
            <p:nvGrpSpPr>
              <p:cNvPr id="372" name="Google Shape;234;p17"/>
              <p:cNvGrpSpPr/>
              <p:nvPr/>
            </p:nvGrpSpPr>
            <p:grpSpPr>
              <a:xfrm>
                <a:off x="891825" y="2768314"/>
                <a:ext cx="5685412" cy="995137"/>
                <a:chOff x="1963569" y="2884300"/>
                <a:chExt cx="5403973" cy="1169924"/>
              </a:xfrm>
            </p:grpSpPr>
            <p:sp>
              <p:nvSpPr>
                <p:cNvPr id="375" name="Google Shape;235;p17"/>
                <p:cNvSpPr/>
                <p:nvPr/>
              </p:nvSpPr>
              <p:spPr>
                <a:xfrm>
                  <a:off x="1963569" y="2884300"/>
                  <a:ext cx="5403973" cy="116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61" h="60220" extrusionOk="0">
                      <a:moveTo>
                        <a:pt x="227838" y="0"/>
                      </a:moveTo>
                      <a:lnTo>
                        <a:pt x="224776" y="42"/>
                      </a:lnTo>
                      <a:lnTo>
                        <a:pt x="224567" y="84"/>
                      </a:lnTo>
                      <a:lnTo>
                        <a:pt x="224441" y="210"/>
                      </a:lnTo>
                      <a:lnTo>
                        <a:pt x="224315" y="378"/>
                      </a:lnTo>
                      <a:lnTo>
                        <a:pt x="224273" y="545"/>
                      </a:lnTo>
                      <a:lnTo>
                        <a:pt x="224315" y="755"/>
                      </a:lnTo>
                      <a:lnTo>
                        <a:pt x="224441" y="923"/>
                      </a:lnTo>
                      <a:lnTo>
                        <a:pt x="224609" y="1007"/>
                      </a:lnTo>
                      <a:lnTo>
                        <a:pt x="224776" y="1049"/>
                      </a:lnTo>
                      <a:lnTo>
                        <a:pt x="227838" y="1049"/>
                      </a:lnTo>
                      <a:lnTo>
                        <a:pt x="228047" y="1007"/>
                      </a:lnTo>
                      <a:lnTo>
                        <a:pt x="228215" y="881"/>
                      </a:lnTo>
                      <a:lnTo>
                        <a:pt x="228299" y="713"/>
                      </a:lnTo>
                      <a:lnTo>
                        <a:pt x="228341" y="503"/>
                      </a:lnTo>
                      <a:lnTo>
                        <a:pt x="228299" y="336"/>
                      </a:lnTo>
                      <a:lnTo>
                        <a:pt x="228215" y="168"/>
                      </a:lnTo>
                      <a:lnTo>
                        <a:pt x="228047" y="42"/>
                      </a:lnTo>
                      <a:lnTo>
                        <a:pt x="227838" y="0"/>
                      </a:lnTo>
                      <a:close/>
                      <a:moveTo>
                        <a:pt x="230438" y="0"/>
                      </a:moveTo>
                      <a:lnTo>
                        <a:pt x="230270" y="42"/>
                      </a:lnTo>
                      <a:lnTo>
                        <a:pt x="230102" y="168"/>
                      </a:lnTo>
                      <a:lnTo>
                        <a:pt x="229976" y="336"/>
                      </a:lnTo>
                      <a:lnTo>
                        <a:pt x="229934" y="503"/>
                      </a:lnTo>
                      <a:lnTo>
                        <a:pt x="229976" y="713"/>
                      </a:lnTo>
                      <a:lnTo>
                        <a:pt x="230102" y="881"/>
                      </a:lnTo>
                      <a:lnTo>
                        <a:pt x="230270" y="965"/>
                      </a:lnTo>
                      <a:lnTo>
                        <a:pt x="230438" y="1007"/>
                      </a:lnTo>
                      <a:lnTo>
                        <a:pt x="233499" y="1049"/>
                      </a:lnTo>
                      <a:lnTo>
                        <a:pt x="233709" y="1007"/>
                      </a:lnTo>
                      <a:lnTo>
                        <a:pt x="233876" y="881"/>
                      </a:lnTo>
                      <a:lnTo>
                        <a:pt x="233960" y="713"/>
                      </a:lnTo>
                      <a:lnTo>
                        <a:pt x="234002" y="545"/>
                      </a:lnTo>
                      <a:lnTo>
                        <a:pt x="233960" y="336"/>
                      </a:lnTo>
                      <a:lnTo>
                        <a:pt x="233876" y="168"/>
                      </a:lnTo>
                      <a:lnTo>
                        <a:pt x="233709" y="42"/>
                      </a:lnTo>
                      <a:lnTo>
                        <a:pt x="233499" y="0"/>
                      </a:lnTo>
                      <a:close/>
                      <a:moveTo>
                        <a:pt x="236518" y="42"/>
                      </a:moveTo>
                      <a:lnTo>
                        <a:pt x="236351" y="84"/>
                      </a:lnTo>
                      <a:lnTo>
                        <a:pt x="236183" y="210"/>
                      </a:lnTo>
                      <a:lnTo>
                        <a:pt x="236099" y="378"/>
                      </a:lnTo>
                      <a:lnTo>
                        <a:pt x="236057" y="545"/>
                      </a:lnTo>
                      <a:lnTo>
                        <a:pt x="236099" y="755"/>
                      </a:lnTo>
                      <a:lnTo>
                        <a:pt x="236183" y="923"/>
                      </a:lnTo>
                      <a:lnTo>
                        <a:pt x="236351" y="1007"/>
                      </a:lnTo>
                      <a:lnTo>
                        <a:pt x="236560" y="1049"/>
                      </a:lnTo>
                      <a:lnTo>
                        <a:pt x="239580" y="1132"/>
                      </a:lnTo>
                      <a:lnTo>
                        <a:pt x="239622" y="1132"/>
                      </a:lnTo>
                      <a:lnTo>
                        <a:pt x="239789" y="1091"/>
                      </a:lnTo>
                      <a:lnTo>
                        <a:pt x="239957" y="965"/>
                      </a:lnTo>
                      <a:lnTo>
                        <a:pt x="240083" y="839"/>
                      </a:lnTo>
                      <a:lnTo>
                        <a:pt x="240125" y="629"/>
                      </a:lnTo>
                      <a:lnTo>
                        <a:pt x="240083" y="420"/>
                      </a:lnTo>
                      <a:lnTo>
                        <a:pt x="239957" y="252"/>
                      </a:lnTo>
                      <a:lnTo>
                        <a:pt x="239831" y="168"/>
                      </a:lnTo>
                      <a:lnTo>
                        <a:pt x="239622" y="126"/>
                      </a:lnTo>
                      <a:lnTo>
                        <a:pt x="236560" y="42"/>
                      </a:lnTo>
                      <a:close/>
                      <a:moveTo>
                        <a:pt x="221715" y="84"/>
                      </a:moveTo>
                      <a:lnTo>
                        <a:pt x="218696" y="168"/>
                      </a:lnTo>
                      <a:lnTo>
                        <a:pt x="218486" y="210"/>
                      </a:lnTo>
                      <a:lnTo>
                        <a:pt x="218318" y="336"/>
                      </a:lnTo>
                      <a:lnTo>
                        <a:pt x="218234" y="503"/>
                      </a:lnTo>
                      <a:lnTo>
                        <a:pt x="218192" y="713"/>
                      </a:lnTo>
                      <a:lnTo>
                        <a:pt x="218234" y="881"/>
                      </a:lnTo>
                      <a:lnTo>
                        <a:pt x="218318" y="1049"/>
                      </a:lnTo>
                      <a:lnTo>
                        <a:pt x="218486" y="1174"/>
                      </a:lnTo>
                      <a:lnTo>
                        <a:pt x="218696" y="1216"/>
                      </a:lnTo>
                      <a:lnTo>
                        <a:pt x="221757" y="1132"/>
                      </a:lnTo>
                      <a:lnTo>
                        <a:pt x="221967" y="1091"/>
                      </a:lnTo>
                      <a:lnTo>
                        <a:pt x="222092" y="965"/>
                      </a:lnTo>
                      <a:lnTo>
                        <a:pt x="222218" y="797"/>
                      </a:lnTo>
                      <a:lnTo>
                        <a:pt x="222260" y="587"/>
                      </a:lnTo>
                      <a:lnTo>
                        <a:pt x="222218" y="420"/>
                      </a:lnTo>
                      <a:lnTo>
                        <a:pt x="222092" y="252"/>
                      </a:lnTo>
                      <a:lnTo>
                        <a:pt x="221925" y="126"/>
                      </a:lnTo>
                      <a:lnTo>
                        <a:pt x="221757" y="84"/>
                      </a:lnTo>
                      <a:close/>
                      <a:moveTo>
                        <a:pt x="242473" y="210"/>
                      </a:moveTo>
                      <a:lnTo>
                        <a:pt x="242305" y="336"/>
                      </a:lnTo>
                      <a:lnTo>
                        <a:pt x="242180" y="503"/>
                      </a:lnTo>
                      <a:lnTo>
                        <a:pt x="242138" y="671"/>
                      </a:lnTo>
                      <a:lnTo>
                        <a:pt x="242180" y="881"/>
                      </a:lnTo>
                      <a:lnTo>
                        <a:pt x="242263" y="1049"/>
                      </a:lnTo>
                      <a:lnTo>
                        <a:pt x="242431" y="1174"/>
                      </a:lnTo>
                      <a:lnTo>
                        <a:pt x="242641" y="1216"/>
                      </a:lnTo>
                      <a:lnTo>
                        <a:pt x="245702" y="1300"/>
                      </a:lnTo>
                      <a:lnTo>
                        <a:pt x="245912" y="1258"/>
                      </a:lnTo>
                      <a:lnTo>
                        <a:pt x="246038" y="1174"/>
                      </a:lnTo>
                      <a:lnTo>
                        <a:pt x="246164" y="1007"/>
                      </a:lnTo>
                      <a:lnTo>
                        <a:pt x="246205" y="839"/>
                      </a:lnTo>
                      <a:lnTo>
                        <a:pt x="246164" y="629"/>
                      </a:lnTo>
                      <a:lnTo>
                        <a:pt x="246080" y="461"/>
                      </a:lnTo>
                      <a:lnTo>
                        <a:pt x="245912" y="336"/>
                      </a:lnTo>
                      <a:lnTo>
                        <a:pt x="245744" y="294"/>
                      </a:lnTo>
                      <a:lnTo>
                        <a:pt x="242683" y="210"/>
                      </a:lnTo>
                      <a:close/>
                      <a:moveTo>
                        <a:pt x="215634" y="294"/>
                      </a:moveTo>
                      <a:lnTo>
                        <a:pt x="212573" y="420"/>
                      </a:lnTo>
                      <a:lnTo>
                        <a:pt x="212363" y="461"/>
                      </a:lnTo>
                      <a:lnTo>
                        <a:pt x="212238" y="587"/>
                      </a:lnTo>
                      <a:lnTo>
                        <a:pt x="212112" y="755"/>
                      </a:lnTo>
                      <a:lnTo>
                        <a:pt x="212070" y="923"/>
                      </a:lnTo>
                      <a:lnTo>
                        <a:pt x="212112" y="1132"/>
                      </a:lnTo>
                      <a:lnTo>
                        <a:pt x="212238" y="1300"/>
                      </a:lnTo>
                      <a:lnTo>
                        <a:pt x="212405" y="1384"/>
                      </a:lnTo>
                      <a:lnTo>
                        <a:pt x="212573" y="1426"/>
                      </a:lnTo>
                      <a:lnTo>
                        <a:pt x="212615" y="1426"/>
                      </a:lnTo>
                      <a:lnTo>
                        <a:pt x="215676" y="1300"/>
                      </a:lnTo>
                      <a:lnTo>
                        <a:pt x="215844" y="1258"/>
                      </a:lnTo>
                      <a:lnTo>
                        <a:pt x="216012" y="1132"/>
                      </a:lnTo>
                      <a:lnTo>
                        <a:pt x="216138" y="965"/>
                      </a:lnTo>
                      <a:lnTo>
                        <a:pt x="216138" y="755"/>
                      </a:lnTo>
                      <a:lnTo>
                        <a:pt x="216096" y="587"/>
                      </a:lnTo>
                      <a:lnTo>
                        <a:pt x="216012" y="420"/>
                      </a:lnTo>
                      <a:lnTo>
                        <a:pt x="215844" y="336"/>
                      </a:lnTo>
                      <a:lnTo>
                        <a:pt x="215634" y="294"/>
                      </a:lnTo>
                      <a:close/>
                      <a:moveTo>
                        <a:pt x="248764" y="420"/>
                      </a:moveTo>
                      <a:lnTo>
                        <a:pt x="248554" y="461"/>
                      </a:lnTo>
                      <a:lnTo>
                        <a:pt x="248386" y="545"/>
                      </a:lnTo>
                      <a:lnTo>
                        <a:pt x="248302" y="713"/>
                      </a:lnTo>
                      <a:lnTo>
                        <a:pt x="248260" y="923"/>
                      </a:lnTo>
                      <a:lnTo>
                        <a:pt x="248260" y="1091"/>
                      </a:lnTo>
                      <a:lnTo>
                        <a:pt x="248386" y="1258"/>
                      </a:lnTo>
                      <a:lnTo>
                        <a:pt x="248512" y="1384"/>
                      </a:lnTo>
                      <a:lnTo>
                        <a:pt x="248722" y="1426"/>
                      </a:lnTo>
                      <a:lnTo>
                        <a:pt x="251783" y="1594"/>
                      </a:lnTo>
                      <a:lnTo>
                        <a:pt x="251993" y="1552"/>
                      </a:lnTo>
                      <a:lnTo>
                        <a:pt x="252160" y="1468"/>
                      </a:lnTo>
                      <a:lnTo>
                        <a:pt x="252244" y="1300"/>
                      </a:lnTo>
                      <a:lnTo>
                        <a:pt x="252286" y="1091"/>
                      </a:lnTo>
                      <a:lnTo>
                        <a:pt x="252286" y="923"/>
                      </a:lnTo>
                      <a:lnTo>
                        <a:pt x="252160" y="755"/>
                      </a:lnTo>
                      <a:lnTo>
                        <a:pt x="252035" y="629"/>
                      </a:lnTo>
                      <a:lnTo>
                        <a:pt x="251825" y="587"/>
                      </a:lnTo>
                      <a:lnTo>
                        <a:pt x="248764" y="420"/>
                      </a:lnTo>
                      <a:close/>
                      <a:moveTo>
                        <a:pt x="209512" y="545"/>
                      </a:moveTo>
                      <a:lnTo>
                        <a:pt x="206450" y="713"/>
                      </a:lnTo>
                      <a:lnTo>
                        <a:pt x="206283" y="755"/>
                      </a:lnTo>
                      <a:lnTo>
                        <a:pt x="206115" y="881"/>
                      </a:lnTo>
                      <a:lnTo>
                        <a:pt x="206031" y="1049"/>
                      </a:lnTo>
                      <a:lnTo>
                        <a:pt x="205989" y="1258"/>
                      </a:lnTo>
                      <a:lnTo>
                        <a:pt x="206031" y="1426"/>
                      </a:lnTo>
                      <a:lnTo>
                        <a:pt x="206157" y="1594"/>
                      </a:lnTo>
                      <a:lnTo>
                        <a:pt x="206325" y="1678"/>
                      </a:lnTo>
                      <a:lnTo>
                        <a:pt x="206492" y="1720"/>
                      </a:lnTo>
                      <a:lnTo>
                        <a:pt x="206534" y="1720"/>
                      </a:lnTo>
                      <a:lnTo>
                        <a:pt x="209554" y="1552"/>
                      </a:lnTo>
                      <a:lnTo>
                        <a:pt x="209763" y="1510"/>
                      </a:lnTo>
                      <a:lnTo>
                        <a:pt x="209931" y="1384"/>
                      </a:lnTo>
                      <a:lnTo>
                        <a:pt x="210015" y="1216"/>
                      </a:lnTo>
                      <a:lnTo>
                        <a:pt x="210057" y="1049"/>
                      </a:lnTo>
                      <a:lnTo>
                        <a:pt x="210015" y="839"/>
                      </a:lnTo>
                      <a:lnTo>
                        <a:pt x="209889" y="671"/>
                      </a:lnTo>
                      <a:lnTo>
                        <a:pt x="209721" y="587"/>
                      </a:lnTo>
                      <a:lnTo>
                        <a:pt x="209554" y="545"/>
                      </a:lnTo>
                      <a:close/>
                      <a:moveTo>
                        <a:pt x="254844" y="755"/>
                      </a:moveTo>
                      <a:lnTo>
                        <a:pt x="254676" y="797"/>
                      </a:lnTo>
                      <a:lnTo>
                        <a:pt x="254509" y="881"/>
                      </a:lnTo>
                      <a:lnTo>
                        <a:pt x="254383" y="1049"/>
                      </a:lnTo>
                      <a:lnTo>
                        <a:pt x="254341" y="1216"/>
                      </a:lnTo>
                      <a:lnTo>
                        <a:pt x="254383" y="1426"/>
                      </a:lnTo>
                      <a:lnTo>
                        <a:pt x="254467" y="1594"/>
                      </a:lnTo>
                      <a:lnTo>
                        <a:pt x="254635" y="1720"/>
                      </a:lnTo>
                      <a:lnTo>
                        <a:pt x="254802" y="1761"/>
                      </a:lnTo>
                      <a:lnTo>
                        <a:pt x="257864" y="1971"/>
                      </a:lnTo>
                      <a:lnTo>
                        <a:pt x="257906" y="1971"/>
                      </a:lnTo>
                      <a:lnTo>
                        <a:pt x="258073" y="1929"/>
                      </a:lnTo>
                      <a:lnTo>
                        <a:pt x="258241" y="1803"/>
                      </a:lnTo>
                      <a:lnTo>
                        <a:pt x="258367" y="1678"/>
                      </a:lnTo>
                      <a:lnTo>
                        <a:pt x="258409" y="1468"/>
                      </a:lnTo>
                      <a:lnTo>
                        <a:pt x="258367" y="1300"/>
                      </a:lnTo>
                      <a:lnTo>
                        <a:pt x="258283" y="1132"/>
                      </a:lnTo>
                      <a:lnTo>
                        <a:pt x="258115" y="1007"/>
                      </a:lnTo>
                      <a:lnTo>
                        <a:pt x="257906" y="923"/>
                      </a:lnTo>
                      <a:lnTo>
                        <a:pt x="254886" y="755"/>
                      </a:lnTo>
                      <a:close/>
                      <a:moveTo>
                        <a:pt x="203431" y="923"/>
                      </a:moveTo>
                      <a:lnTo>
                        <a:pt x="200370" y="1091"/>
                      </a:lnTo>
                      <a:lnTo>
                        <a:pt x="200160" y="1174"/>
                      </a:lnTo>
                      <a:lnTo>
                        <a:pt x="200034" y="1300"/>
                      </a:lnTo>
                      <a:lnTo>
                        <a:pt x="199950" y="1468"/>
                      </a:lnTo>
                      <a:lnTo>
                        <a:pt x="199908" y="1636"/>
                      </a:lnTo>
                      <a:lnTo>
                        <a:pt x="199950" y="1845"/>
                      </a:lnTo>
                      <a:lnTo>
                        <a:pt x="200076" y="1971"/>
                      </a:lnTo>
                      <a:lnTo>
                        <a:pt x="200202" y="2097"/>
                      </a:lnTo>
                      <a:lnTo>
                        <a:pt x="200412" y="2139"/>
                      </a:lnTo>
                      <a:lnTo>
                        <a:pt x="200454" y="2139"/>
                      </a:lnTo>
                      <a:lnTo>
                        <a:pt x="203473" y="1929"/>
                      </a:lnTo>
                      <a:lnTo>
                        <a:pt x="203683" y="1845"/>
                      </a:lnTo>
                      <a:lnTo>
                        <a:pt x="203850" y="1761"/>
                      </a:lnTo>
                      <a:lnTo>
                        <a:pt x="203934" y="1594"/>
                      </a:lnTo>
                      <a:lnTo>
                        <a:pt x="203976" y="1384"/>
                      </a:lnTo>
                      <a:lnTo>
                        <a:pt x="203892" y="1174"/>
                      </a:lnTo>
                      <a:lnTo>
                        <a:pt x="203808" y="1049"/>
                      </a:lnTo>
                      <a:lnTo>
                        <a:pt x="203641" y="923"/>
                      </a:lnTo>
                      <a:close/>
                      <a:moveTo>
                        <a:pt x="260925" y="1174"/>
                      </a:moveTo>
                      <a:lnTo>
                        <a:pt x="260757" y="1216"/>
                      </a:lnTo>
                      <a:lnTo>
                        <a:pt x="260589" y="1300"/>
                      </a:lnTo>
                      <a:lnTo>
                        <a:pt x="260464" y="1426"/>
                      </a:lnTo>
                      <a:lnTo>
                        <a:pt x="260422" y="1636"/>
                      </a:lnTo>
                      <a:lnTo>
                        <a:pt x="260464" y="1845"/>
                      </a:lnTo>
                      <a:lnTo>
                        <a:pt x="260547" y="2013"/>
                      </a:lnTo>
                      <a:lnTo>
                        <a:pt x="260715" y="2139"/>
                      </a:lnTo>
                      <a:lnTo>
                        <a:pt x="260883" y="2181"/>
                      </a:lnTo>
                      <a:lnTo>
                        <a:pt x="263944" y="2432"/>
                      </a:lnTo>
                      <a:lnTo>
                        <a:pt x="263986" y="2432"/>
                      </a:lnTo>
                      <a:lnTo>
                        <a:pt x="264154" y="2391"/>
                      </a:lnTo>
                      <a:lnTo>
                        <a:pt x="264322" y="2265"/>
                      </a:lnTo>
                      <a:lnTo>
                        <a:pt x="264447" y="2139"/>
                      </a:lnTo>
                      <a:lnTo>
                        <a:pt x="264489" y="1929"/>
                      </a:lnTo>
                      <a:lnTo>
                        <a:pt x="264447" y="1761"/>
                      </a:lnTo>
                      <a:lnTo>
                        <a:pt x="264364" y="1594"/>
                      </a:lnTo>
                      <a:lnTo>
                        <a:pt x="264196" y="1468"/>
                      </a:lnTo>
                      <a:lnTo>
                        <a:pt x="264028" y="1384"/>
                      </a:lnTo>
                      <a:lnTo>
                        <a:pt x="260967" y="1174"/>
                      </a:lnTo>
                      <a:close/>
                      <a:moveTo>
                        <a:pt x="197308" y="1342"/>
                      </a:moveTo>
                      <a:lnTo>
                        <a:pt x="194289" y="1594"/>
                      </a:lnTo>
                      <a:lnTo>
                        <a:pt x="194079" y="1636"/>
                      </a:lnTo>
                      <a:lnTo>
                        <a:pt x="193954" y="1761"/>
                      </a:lnTo>
                      <a:lnTo>
                        <a:pt x="193828" y="1929"/>
                      </a:lnTo>
                      <a:lnTo>
                        <a:pt x="193828" y="2139"/>
                      </a:lnTo>
                      <a:lnTo>
                        <a:pt x="193870" y="2307"/>
                      </a:lnTo>
                      <a:lnTo>
                        <a:pt x="193995" y="2474"/>
                      </a:lnTo>
                      <a:lnTo>
                        <a:pt x="194121" y="2558"/>
                      </a:lnTo>
                      <a:lnTo>
                        <a:pt x="194331" y="2600"/>
                      </a:lnTo>
                      <a:lnTo>
                        <a:pt x="194373" y="2600"/>
                      </a:lnTo>
                      <a:lnTo>
                        <a:pt x="197392" y="2349"/>
                      </a:lnTo>
                      <a:lnTo>
                        <a:pt x="197602" y="2307"/>
                      </a:lnTo>
                      <a:lnTo>
                        <a:pt x="197770" y="2181"/>
                      </a:lnTo>
                      <a:lnTo>
                        <a:pt x="197854" y="2013"/>
                      </a:lnTo>
                      <a:lnTo>
                        <a:pt x="197896" y="1803"/>
                      </a:lnTo>
                      <a:lnTo>
                        <a:pt x="197812" y="1636"/>
                      </a:lnTo>
                      <a:lnTo>
                        <a:pt x="197728" y="1468"/>
                      </a:lnTo>
                      <a:lnTo>
                        <a:pt x="197560" y="1384"/>
                      </a:lnTo>
                      <a:lnTo>
                        <a:pt x="197350" y="1342"/>
                      </a:lnTo>
                      <a:close/>
                      <a:moveTo>
                        <a:pt x="266838" y="1678"/>
                      </a:moveTo>
                      <a:lnTo>
                        <a:pt x="266670" y="1803"/>
                      </a:lnTo>
                      <a:lnTo>
                        <a:pt x="266544" y="1929"/>
                      </a:lnTo>
                      <a:lnTo>
                        <a:pt x="266502" y="2139"/>
                      </a:lnTo>
                      <a:lnTo>
                        <a:pt x="266544" y="2307"/>
                      </a:lnTo>
                      <a:lnTo>
                        <a:pt x="266628" y="2516"/>
                      </a:lnTo>
                      <a:lnTo>
                        <a:pt x="266796" y="2600"/>
                      </a:lnTo>
                      <a:lnTo>
                        <a:pt x="266964" y="2684"/>
                      </a:lnTo>
                      <a:lnTo>
                        <a:pt x="269983" y="2978"/>
                      </a:lnTo>
                      <a:lnTo>
                        <a:pt x="270067" y="2978"/>
                      </a:lnTo>
                      <a:lnTo>
                        <a:pt x="270235" y="2936"/>
                      </a:lnTo>
                      <a:lnTo>
                        <a:pt x="270402" y="2810"/>
                      </a:lnTo>
                      <a:lnTo>
                        <a:pt x="270486" y="2684"/>
                      </a:lnTo>
                      <a:lnTo>
                        <a:pt x="270570" y="2516"/>
                      </a:lnTo>
                      <a:lnTo>
                        <a:pt x="270528" y="2307"/>
                      </a:lnTo>
                      <a:lnTo>
                        <a:pt x="270444" y="2139"/>
                      </a:lnTo>
                      <a:lnTo>
                        <a:pt x="270277" y="2013"/>
                      </a:lnTo>
                      <a:lnTo>
                        <a:pt x="270109" y="1929"/>
                      </a:lnTo>
                      <a:lnTo>
                        <a:pt x="267048" y="1678"/>
                      </a:lnTo>
                      <a:close/>
                      <a:moveTo>
                        <a:pt x="191228" y="1845"/>
                      </a:moveTo>
                      <a:lnTo>
                        <a:pt x="188208" y="2139"/>
                      </a:lnTo>
                      <a:lnTo>
                        <a:pt x="187999" y="2181"/>
                      </a:lnTo>
                      <a:lnTo>
                        <a:pt x="187873" y="2307"/>
                      </a:lnTo>
                      <a:lnTo>
                        <a:pt x="187747" y="2474"/>
                      </a:lnTo>
                      <a:lnTo>
                        <a:pt x="187747" y="2684"/>
                      </a:lnTo>
                      <a:lnTo>
                        <a:pt x="187789" y="2852"/>
                      </a:lnTo>
                      <a:lnTo>
                        <a:pt x="187915" y="3020"/>
                      </a:lnTo>
                      <a:lnTo>
                        <a:pt x="188083" y="3103"/>
                      </a:lnTo>
                      <a:lnTo>
                        <a:pt x="188250" y="3145"/>
                      </a:lnTo>
                      <a:lnTo>
                        <a:pt x="188292" y="3145"/>
                      </a:lnTo>
                      <a:lnTo>
                        <a:pt x="191312" y="2852"/>
                      </a:lnTo>
                      <a:lnTo>
                        <a:pt x="191521" y="2810"/>
                      </a:lnTo>
                      <a:lnTo>
                        <a:pt x="191689" y="2684"/>
                      </a:lnTo>
                      <a:lnTo>
                        <a:pt x="191773" y="2516"/>
                      </a:lnTo>
                      <a:lnTo>
                        <a:pt x="191773" y="2307"/>
                      </a:lnTo>
                      <a:lnTo>
                        <a:pt x="191731" y="2139"/>
                      </a:lnTo>
                      <a:lnTo>
                        <a:pt x="191647" y="1971"/>
                      </a:lnTo>
                      <a:lnTo>
                        <a:pt x="191479" y="1887"/>
                      </a:lnTo>
                      <a:lnTo>
                        <a:pt x="191270" y="1845"/>
                      </a:lnTo>
                      <a:close/>
                      <a:moveTo>
                        <a:pt x="272919" y="2265"/>
                      </a:moveTo>
                      <a:lnTo>
                        <a:pt x="272751" y="2391"/>
                      </a:lnTo>
                      <a:lnTo>
                        <a:pt x="272625" y="2516"/>
                      </a:lnTo>
                      <a:lnTo>
                        <a:pt x="272583" y="2684"/>
                      </a:lnTo>
                      <a:lnTo>
                        <a:pt x="272583" y="2894"/>
                      </a:lnTo>
                      <a:lnTo>
                        <a:pt x="272709" y="3061"/>
                      </a:lnTo>
                      <a:lnTo>
                        <a:pt x="272835" y="3187"/>
                      </a:lnTo>
                      <a:lnTo>
                        <a:pt x="273044" y="3271"/>
                      </a:lnTo>
                      <a:lnTo>
                        <a:pt x="276064" y="3565"/>
                      </a:lnTo>
                      <a:lnTo>
                        <a:pt x="276315" y="3565"/>
                      </a:lnTo>
                      <a:lnTo>
                        <a:pt x="276441" y="3439"/>
                      </a:lnTo>
                      <a:lnTo>
                        <a:pt x="276567" y="3313"/>
                      </a:lnTo>
                      <a:lnTo>
                        <a:pt x="276609" y="3145"/>
                      </a:lnTo>
                      <a:lnTo>
                        <a:pt x="276609" y="2936"/>
                      </a:lnTo>
                      <a:lnTo>
                        <a:pt x="276525" y="2768"/>
                      </a:lnTo>
                      <a:lnTo>
                        <a:pt x="276357" y="2642"/>
                      </a:lnTo>
                      <a:lnTo>
                        <a:pt x="276190" y="2558"/>
                      </a:lnTo>
                      <a:lnTo>
                        <a:pt x="273128" y="2265"/>
                      </a:lnTo>
                      <a:close/>
                      <a:moveTo>
                        <a:pt x="185147" y="2391"/>
                      </a:moveTo>
                      <a:lnTo>
                        <a:pt x="182128" y="2726"/>
                      </a:lnTo>
                      <a:lnTo>
                        <a:pt x="181918" y="2768"/>
                      </a:lnTo>
                      <a:lnTo>
                        <a:pt x="181792" y="2894"/>
                      </a:lnTo>
                      <a:lnTo>
                        <a:pt x="181708" y="3061"/>
                      </a:lnTo>
                      <a:lnTo>
                        <a:pt x="181666" y="3271"/>
                      </a:lnTo>
                      <a:lnTo>
                        <a:pt x="181708" y="3439"/>
                      </a:lnTo>
                      <a:lnTo>
                        <a:pt x="181834" y="3607"/>
                      </a:lnTo>
                      <a:lnTo>
                        <a:pt x="182002" y="3691"/>
                      </a:lnTo>
                      <a:lnTo>
                        <a:pt x="182170" y="3732"/>
                      </a:lnTo>
                      <a:lnTo>
                        <a:pt x="182212" y="3732"/>
                      </a:lnTo>
                      <a:lnTo>
                        <a:pt x="185273" y="3439"/>
                      </a:lnTo>
                      <a:lnTo>
                        <a:pt x="185441" y="3355"/>
                      </a:lnTo>
                      <a:lnTo>
                        <a:pt x="185608" y="3229"/>
                      </a:lnTo>
                      <a:lnTo>
                        <a:pt x="185692" y="3061"/>
                      </a:lnTo>
                      <a:lnTo>
                        <a:pt x="185734" y="2852"/>
                      </a:lnTo>
                      <a:lnTo>
                        <a:pt x="185650" y="2684"/>
                      </a:lnTo>
                      <a:lnTo>
                        <a:pt x="185566" y="2558"/>
                      </a:lnTo>
                      <a:lnTo>
                        <a:pt x="185399" y="2432"/>
                      </a:lnTo>
                      <a:lnTo>
                        <a:pt x="185231" y="2391"/>
                      </a:lnTo>
                      <a:close/>
                      <a:moveTo>
                        <a:pt x="179108" y="3020"/>
                      </a:moveTo>
                      <a:lnTo>
                        <a:pt x="176047" y="3355"/>
                      </a:lnTo>
                      <a:lnTo>
                        <a:pt x="175879" y="3439"/>
                      </a:lnTo>
                      <a:lnTo>
                        <a:pt x="175712" y="3565"/>
                      </a:lnTo>
                      <a:lnTo>
                        <a:pt x="175628" y="3732"/>
                      </a:lnTo>
                      <a:lnTo>
                        <a:pt x="175628" y="3942"/>
                      </a:lnTo>
                      <a:lnTo>
                        <a:pt x="175670" y="4110"/>
                      </a:lnTo>
                      <a:lnTo>
                        <a:pt x="175795" y="4236"/>
                      </a:lnTo>
                      <a:lnTo>
                        <a:pt x="175921" y="4361"/>
                      </a:lnTo>
                      <a:lnTo>
                        <a:pt x="176173" y="4361"/>
                      </a:lnTo>
                      <a:lnTo>
                        <a:pt x="179192" y="4068"/>
                      </a:lnTo>
                      <a:lnTo>
                        <a:pt x="179402" y="3984"/>
                      </a:lnTo>
                      <a:lnTo>
                        <a:pt x="179528" y="3858"/>
                      </a:lnTo>
                      <a:lnTo>
                        <a:pt x="179653" y="3691"/>
                      </a:lnTo>
                      <a:lnTo>
                        <a:pt x="179653" y="3481"/>
                      </a:lnTo>
                      <a:lnTo>
                        <a:pt x="179612" y="3313"/>
                      </a:lnTo>
                      <a:lnTo>
                        <a:pt x="179486" y="3145"/>
                      </a:lnTo>
                      <a:lnTo>
                        <a:pt x="179318" y="3061"/>
                      </a:lnTo>
                      <a:lnTo>
                        <a:pt x="179150" y="3020"/>
                      </a:lnTo>
                      <a:close/>
                      <a:moveTo>
                        <a:pt x="173028" y="3691"/>
                      </a:moveTo>
                      <a:lnTo>
                        <a:pt x="170008" y="4068"/>
                      </a:lnTo>
                      <a:lnTo>
                        <a:pt x="169799" y="4110"/>
                      </a:lnTo>
                      <a:lnTo>
                        <a:pt x="169673" y="4236"/>
                      </a:lnTo>
                      <a:lnTo>
                        <a:pt x="169589" y="4403"/>
                      </a:lnTo>
                      <a:lnTo>
                        <a:pt x="169547" y="4613"/>
                      </a:lnTo>
                      <a:lnTo>
                        <a:pt x="169631" y="4781"/>
                      </a:lnTo>
                      <a:lnTo>
                        <a:pt x="169715" y="4949"/>
                      </a:lnTo>
                      <a:lnTo>
                        <a:pt x="169882" y="5032"/>
                      </a:lnTo>
                      <a:lnTo>
                        <a:pt x="170050" y="5074"/>
                      </a:lnTo>
                      <a:lnTo>
                        <a:pt x="170134" y="5074"/>
                      </a:lnTo>
                      <a:lnTo>
                        <a:pt x="173153" y="4697"/>
                      </a:lnTo>
                      <a:lnTo>
                        <a:pt x="173363" y="4655"/>
                      </a:lnTo>
                      <a:lnTo>
                        <a:pt x="173489" y="4529"/>
                      </a:lnTo>
                      <a:lnTo>
                        <a:pt x="173573" y="4361"/>
                      </a:lnTo>
                      <a:lnTo>
                        <a:pt x="173615" y="4152"/>
                      </a:lnTo>
                      <a:lnTo>
                        <a:pt x="173531" y="3984"/>
                      </a:lnTo>
                      <a:lnTo>
                        <a:pt x="173447" y="3816"/>
                      </a:lnTo>
                      <a:lnTo>
                        <a:pt x="173279" y="3732"/>
                      </a:lnTo>
                      <a:lnTo>
                        <a:pt x="173111" y="3691"/>
                      </a:lnTo>
                      <a:close/>
                      <a:moveTo>
                        <a:pt x="378" y="4026"/>
                      </a:moveTo>
                      <a:lnTo>
                        <a:pt x="252" y="4068"/>
                      </a:lnTo>
                      <a:lnTo>
                        <a:pt x="169" y="4152"/>
                      </a:lnTo>
                      <a:lnTo>
                        <a:pt x="85" y="4236"/>
                      </a:lnTo>
                      <a:lnTo>
                        <a:pt x="1" y="4361"/>
                      </a:lnTo>
                      <a:lnTo>
                        <a:pt x="1" y="4487"/>
                      </a:lnTo>
                      <a:lnTo>
                        <a:pt x="1" y="4613"/>
                      </a:lnTo>
                      <a:lnTo>
                        <a:pt x="43" y="4739"/>
                      </a:lnTo>
                      <a:lnTo>
                        <a:pt x="294" y="5284"/>
                      </a:lnTo>
                      <a:lnTo>
                        <a:pt x="378" y="5410"/>
                      </a:lnTo>
                      <a:lnTo>
                        <a:pt x="462" y="5494"/>
                      </a:lnTo>
                      <a:lnTo>
                        <a:pt x="588" y="5536"/>
                      </a:lnTo>
                      <a:lnTo>
                        <a:pt x="756" y="5578"/>
                      </a:lnTo>
                      <a:lnTo>
                        <a:pt x="840" y="5536"/>
                      </a:lnTo>
                      <a:lnTo>
                        <a:pt x="965" y="5494"/>
                      </a:lnTo>
                      <a:lnTo>
                        <a:pt x="1049" y="5452"/>
                      </a:lnTo>
                      <a:lnTo>
                        <a:pt x="1133" y="5368"/>
                      </a:lnTo>
                      <a:lnTo>
                        <a:pt x="1259" y="5158"/>
                      </a:lnTo>
                      <a:lnTo>
                        <a:pt x="2852" y="5452"/>
                      </a:lnTo>
                      <a:lnTo>
                        <a:pt x="2936" y="5452"/>
                      </a:lnTo>
                      <a:lnTo>
                        <a:pt x="3104" y="5410"/>
                      </a:lnTo>
                      <a:lnTo>
                        <a:pt x="3230" y="5326"/>
                      </a:lnTo>
                      <a:lnTo>
                        <a:pt x="3356" y="5200"/>
                      </a:lnTo>
                      <a:lnTo>
                        <a:pt x="3440" y="5032"/>
                      </a:lnTo>
                      <a:lnTo>
                        <a:pt x="3440" y="4823"/>
                      </a:lnTo>
                      <a:lnTo>
                        <a:pt x="3356" y="4655"/>
                      </a:lnTo>
                      <a:lnTo>
                        <a:pt x="3188" y="4529"/>
                      </a:lnTo>
                      <a:lnTo>
                        <a:pt x="3020" y="4445"/>
                      </a:lnTo>
                      <a:lnTo>
                        <a:pt x="588" y="4026"/>
                      </a:lnTo>
                      <a:close/>
                      <a:moveTo>
                        <a:pt x="166989" y="4403"/>
                      </a:moveTo>
                      <a:lnTo>
                        <a:pt x="163970" y="4781"/>
                      </a:lnTo>
                      <a:lnTo>
                        <a:pt x="163760" y="4823"/>
                      </a:lnTo>
                      <a:lnTo>
                        <a:pt x="163592" y="4949"/>
                      </a:lnTo>
                      <a:lnTo>
                        <a:pt x="163508" y="5116"/>
                      </a:lnTo>
                      <a:lnTo>
                        <a:pt x="163508" y="5326"/>
                      </a:lnTo>
                      <a:lnTo>
                        <a:pt x="163550" y="5536"/>
                      </a:lnTo>
                      <a:lnTo>
                        <a:pt x="163676" y="5661"/>
                      </a:lnTo>
                      <a:lnTo>
                        <a:pt x="163844" y="5745"/>
                      </a:lnTo>
                      <a:lnTo>
                        <a:pt x="164011" y="5787"/>
                      </a:lnTo>
                      <a:lnTo>
                        <a:pt x="164053" y="5787"/>
                      </a:lnTo>
                      <a:lnTo>
                        <a:pt x="167115" y="5410"/>
                      </a:lnTo>
                      <a:lnTo>
                        <a:pt x="167282" y="5368"/>
                      </a:lnTo>
                      <a:lnTo>
                        <a:pt x="167450" y="5242"/>
                      </a:lnTo>
                      <a:lnTo>
                        <a:pt x="167534" y="5074"/>
                      </a:lnTo>
                      <a:lnTo>
                        <a:pt x="167534" y="4865"/>
                      </a:lnTo>
                      <a:lnTo>
                        <a:pt x="167492" y="4697"/>
                      </a:lnTo>
                      <a:lnTo>
                        <a:pt x="167366" y="4529"/>
                      </a:lnTo>
                      <a:lnTo>
                        <a:pt x="167240" y="4445"/>
                      </a:lnTo>
                      <a:lnTo>
                        <a:pt x="167031" y="4403"/>
                      </a:lnTo>
                      <a:close/>
                      <a:moveTo>
                        <a:pt x="5746" y="4949"/>
                      </a:moveTo>
                      <a:lnTo>
                        <a:pt x="5620" y="5032"/>
                      </a:lnTo>
                      <a:lnTo>
                        <a:pt x="5494" y="5200"/>
                      </a:lnTo>
                      <a:lnTo>
                        <a:pt x="5452" y="5368"/>
                      </a:lnTo>
                      <a:lnTo>
                        <a:pt x="5452" y="5578"/>
                      </a:lnTo>
                      <a:lnTo>
                        <a:pt x="5536" y="5745"/>
                      </a:lnTo>
                      <a:lnTo>
                        <a:pt x="5662" y="5871"/>
                      </a:lnTo>
                      <a:lnTo>
                        <a:pt x="5872" y="5955"/>
                      </a:lnTo>
                      <a:lnTo>
                        <a:pt x="8849" y="6416"/>
                      </a:lnTo>
                      <a:lnTo>
                        <a:pt x="9143" y="6416"/>
                      </a:lnTo>
                      <a:lnTo>
                        <a:pt x="9269" y="6291"/>
                      </a:lnTo>
                      <a:lnTo>
                        <a:pt x="9394" y="6165"/>
                      </a:lnTo>
                      <a:lnTo>
                        <a:pt x="9436" y="5997"/>
                      </a:lnTo>
                      <a:lnTo>
                        <a:pt x="9436" y="5787"/>
                      </a:lnTo>
                      <a:lnTo>
                        <a:pt x="9352" y="5620"/>
                      </a:lnTo>
                      <a:lnTo>
                        <a:pt x="9227" y="5494"/>
                      </a:lnTo>
                      <a:lnTo>
                        <a:pt x="9017" y="5410"/>
                      </a:lnTo>
                      <a:lnTo>
                        <a:pt x="5998" y="4949"/>
                      </a:lnTo>
                      <a:close/>
                      <a:moveTo>
                        <a:pt x="160992" y="5116"/>
                      </a:moveTo>
                      <a:lnTo>
                        <a:pt x="160908" y="5158"/>
                      </a:lnTo>
                      <a:lnTo>
                        <a:pt x="157889" y="5494"/>
                      </a:lnTo>
                      <a:lnTo>
                        <a:pt x="157721" y="5578"/>
                      </a:lnTo>
                      <a:lnTo>
                        <a:pt x="157553" y="5703"/>
                      </a:lnTo>
                      <a:lnTo>
                        <a:pt x="157469" y="5871"/>
                      </a:lnTo>
                      <a:lnTo>
                        <a:pt x="157469" y="6081"/>
                      </a:lnTo>
                      <a:lnTo>
                        <a:pt x="157511" y="6249"/>
                      </a:lnTo>
                      <a:lnTo>
                        <a:pt x="157637" y="6374"/>
                      </a:lnTo>
                      <a:lnTo>
                        <a:pt x="157763" y="6500"/>
                      </a:lnTo>
                      <a:lnTo>
                        <a:pt x="158015" y="6500"/>
                      </a:lnTo>
                      <a:lnTo>
                        <a:pt x="161034" y="6165"/>
                      </a:lnTo>
                      <a:lnTo>
                        <a:pt x="161244" y="6081"/>
                      </a:lnTo>
                      <a:lnTo>
                        <a:pt x="161369" y="5955"/>
                      </a:lnTo>
                      <a:lnTo>
                        <a:pt x="161453" y="5787"/>
                      </a:lnTo>
                      <a:lnTo>
                        <a:pt x="161495" y="5578"/>
                      </a:lnTo>
                      <a:lnTo>
                        <a:pt x="161453" y="5410"/>
                      </a:lnTo>
                      <a:lnTo>
                        <a:pt x="161328" y="5242"/>
                      </a:lnTo>
                      <a:lnTo>
                        <a:pt x="161160" y="5158"/>
                      </a:lnTo>
                      <a:lnTo>
                        <a:pt x="160992" y="5116"/>
                      </a:lnTo>
                      <a:close/>
                      <a:moveTo>
                        <a:pt x="154869" y="5871"/>
                      </a:moveTo>
                      <a:lnTo>
                        <a:pt x="151850" y="6249"/>
                      </a:lnTo>
                      <a:lnTo>
                        <a:pt x="151640" y="6291"/>
                      </a:lnTo>
                      <a:lnTo>
                        <a:pt x="151515" y="6416"/>
                      </a:lnTo>
                      <a:lnTo>
                        <a:pt x="151431" y="6626"/>
                      </a:lnTo>
                      <a:lnTo>
                        <a:pt x="151389" y="6794"/>
                      </a:lnTo>
                      <a:lnTo>
                        <a:pt x="151431" y="7003"/>
                      </a:lnTo>
                      <a:lnTo>
                        <a:pt x="151557" y="7129"/>
                      </a:lnTo>
                      <a:lnTo>
                        <a:pt x="151724" y="7213"/>
                      </a:lnTo>
                      <a:lnTo>
                        <a:pt x="151892" y="7255"/>
                      </a:lnTo>
                      <a:lnTo>
                        <a:pt x="151976" y="7255"/>
                      </a:lnTo>
                      <a:lnTo>
                        <a:pt x="154995" y="6878"/>
                      </a:lnTo>
                      <a:lnTo>
                        <a:pt x="155205" y="6836"/>
                      </a:lnTo>
                      <a:lnTo>
                        <a:pt x="155331" y="6710"/>
                      </a:lnTo>
                      <a:lnTo>
                        <a:pt x="155415" y="6500"/>
                      </a:lnTo>
                      <a:lnTo>
                        <a:pt x="155457" y="6332"/>
                      </a:lnTo>
                      <a:lnTo>
                        <a:pt x="155373" y="6123"/>
                      </a:lnTo>
                      <a:lnTo>
                        <a:pt x="155247" y="5997"/>
                      </a:lnTo>
                      <a:lnTo>
                        <a:pt x="155121" y="5913"/>
                      </a:lnTo>
                      <a:lnTo>
                        <a:pt x="154911" y="5871"/>
                      </a:lnTo>
                      <a:close/>
                      <a:moveTo>
                        <a:pt x="11953" y="5871"/>
                      </a:moveTo>
                      <a:lnTo>
                        <a:pt x="11785" y="5913"/>
                      </a:lnTo>
                      <a:lnTo>
                        <a:pt x="11617" y="5997"/>
                      </a:lnTo>
                      <a:lnTo>
                        <a:pt x="11533" y="6123"/>
                      </a:lnTo>
                      <a:lnTo>
                        <a:pt x="11449" y="6291"/>
                      </a:lnTo>
                      <a:lnTo>
                        <a:pt x="11449" y="6500"/>
                      </a:lnTo>
                      <a:lnTo>
                        <a:pt x="11533" y="6668"/>
                      </a:lnTo>
                      <a:lnTo>
                        <a:pt x="11701" y="6836"/>
                      </a:lnTo>
                      <a:lnTo>
                        <a:pt x="11869" y="6878"/>
                      </a:lnTo>
                      <a:lnTo>
                        <a:pt x="14888" y="7339"/>
                      </a:lnTo>
                      <a:lnTo>
                        <a:pt x="14972" y="7339"/>
                      </a:lnTo>
                      <a:lnTo>
                        <a:pt x="15140" y="7297"/>
                      </a:lnTo>
                      <a:lnTo>
                        <a:pt x="15307" y="7213"/>
                      </a:lnTo>
                      <a:lnTo>
                        <a:pt x="15433" y="7087"/>
                      </a:lnTo>
                      <a:lnTo>
                        <a:pt x="15475" y="6920"/>
                      </a:lnTo>
                      <a:lnTo>
                        <a:pt x="15475" y="6710"/>
                      </a:lnTo>
                      <a:lnTo>
                        <a:pt x="15391" y="6542"/>
                      </a:lnTo>
                      <a:lnTo>
                        <a:pt x="15265" y="6416"/>
                      </a:lnTo>
                      <a:lnTo>
                        <a:pt x="15056" y="6332"/>
                      </a:lnTo>
                      <a:lnTo>
                        <a:pt x="12036" y="5871"/>
                      </a:lnTo>
                      <a:close/>
                      <a:moveTo>
                        <a:pt x="148873" y="6584"/>
                      </a:moveTo>
                      <a:lnTo>
                        <a:pt x="148789" y="6626"/>
                      </a:lnTo>
                      <a:lnTo>
                        <a:pt x="145769" y="6962"/>
                      </a:lnTo>
                      <a:lnTo>
                        <a:pt x="145602" y="7045"/>
                      </a:lnTo>
                      <a:lnTo>
                        <a:pt x="145434" y="7171"/>
                      </a:lnTo>
                      <a:lnTo>
                        <a:pt x="145350" y="7339"/>
                      </a:lnTo>
                      <a:lnTo>
                        <a:pt x="145350" y="7549"/>
                      </a:lnTo>
                      <a:lnTo>
                        <a:pt x="145392" y="7716"/>
                      </a:lnTo>
                      <a:lnTo>
                        <a:pt x="145518" y="7842"/>
                      </a:lnTo>
                      <a:lnTo>
                        <a:pt x="145644" y="7968"/>
                      </a:lnTo>
                      <a:lnTo>
                        <a:pt x="145895" y="7968"/>
                      </a:lnTo>
                      <a:lnTo>
                        <a:pt x="148915" y="7632"/>
                      </a:lnTo>
                      <a:lnTo>
                        <a:pt x="149124" y="7549"/>
                      </a:lnTo>
                      <a:lnTo>
                        <a:pt x="149250" y="7423"/>
                      </a:lnTo>
                      <a:lnTo>
                        <a:pt x="149376" y="7255"/>
                      </a:lnTo>
                      <a:lnTo>
                        <a:pt x="149376" y="7045"/>
                      </a:lnTo>
                      <a:lnTo>
                        <a:pt x="149334" y="6878"/>
                      </a:lnTo>
                      <a:lnTo>
                        <a:pt x="149208" y="6752"/>
                      </a:lnTo>
                      <a:lnTo>
                        <a:pt x="149040" y="6626"/>
                      </a:lnTo>
                      <a:lnTo>
                        <a:pt x="148873" y="6584"/>
                      </a:lnTo>
                      <a:close/>
                      <a:moveTo>
                        <a:pt x="17991" y="6752"/>
                      </a:moveTo>
                      <a:lnTo>
                        <a:pt x="17824" y="6794"/>
                      </a:lnTo>
                      <a:lnTo>
                        <a:pt x="17656" y="6878"/>
                      </a:lnTo>
                      <a:lnTo>
                        <a:pt x="17572" y="7003"/>
                      </a:lnTo>
                      <a:lnTo>
                        <a:pt x="17488" y="7213"/>
                      </a:lnTo>
                      <a:lnTo>
                        <a:pt x="17530" y="7381"/>
                      </a:lnTo>
                      <a:lnTo>
                        <a:pt x="17614" y="7591"/>
                      </a:lnTo>
                      <a:lnTo>
                        <a:pt x="17740" y="7716"/>
                      </a:lnTo>
                      <a:lnTo>
                        <a:pt x="17949" y="7758"/>
                      </a:lnTo>
                      <a:lnTo>
                        <a:pt x="20969" y="8178"/>
                      </a:lnTo>
                      <a:lnTo>
                        <a:pt x="21220" y="8178"/>
                      </a:lnTo>
                      <a:lnTo>
                        <a:pt x="21346" y="8052"/>
                      </a:lnTo>
                      <a:lnTo>
                        <a:pt x="21472" y="7926"/>
                      </a:lnTo>
                      <a:lnTo>
                        <a:pt x="21514" y="7758"/>
                      </a:lnTo>
                      <a:lnTo>
                        <a:pt x="21514" y="7549"/>
                      </a:lnTo>
                      <a:lnTo>
                        <a:pt x="21430" y="7381"/>
                      </a:lnTo>
                      <a:lnTo>
                        <a:pt x="21262" y="7255"/>
                      </a:lnTo>
                      <a:lnTo>
                        <a:pt x="21094" y="7171"/>
                      </a:lnTo>
                      <a:lnTo>
                        <a:pt x="18075" y="6752"/>
                      </a:lnTo>
                      <a:close/>
                      <a:moveTo>
                        <a:pt x="277657" y="4236"/>
                      </a:moveTo>
                      <a:lnTo>
                        <a:pt x="277448" y="4278"/>
                      </a:lnTo>
                      <a:lnTo>
                        <a:pt x="277322" y="4403"/>
                      </a:lnTo>
                      <a:lnTo>
                        <a:pt x="277196" y="4529"/>
                      </a:lnTo>
                      <a:lnTo>
                        <a:pt x="277154" y="4739"/>
                      </a:lnTo>
                      <a:lnTo>
                        <a:pt x="277154" y="7800"/>
                      </a:lnTo>
                      <a:lnTo>
                        <a:pt x="277196" y="8010"/>
                      </a:lnTo>
                      <a:lnTo>
                        <a:pt x="277322" y="8178"/>
                      </a:lnTo>
                      <a:lnTo>
                        <a:pt x="277448" y="8262"/>
                      </a:lnTo>
                      <a:lnTo>
                        <a:pt x="277657" y="8303"/>
                      </a:lnTo>
                      <a:lnTo>
                        <a:pt x="277867" y="8262"/>
                      </a:lnTo>
                      <a:lnTo>
                        <a:pt x="278035" y="8178"/>
                      </a:lnTo>
                      <a:lnTo>
                        <a:pt x="278119" y="8010"/>
                      </a:lnTo>
                      <a:lnTo>
                        <a:pt x="278160" y="7800"/>
                      </a:lnTo>
                      <a:lnTo>
                        <a:pt x="278160" y="4739"/>
                      </a:lnTo>
                      <a:lnTo>
                        <a:pt x="278119" y="4529"/>
                      </a:lnTo>
                      <a:lnTo>
                        <a:pt x="278035" y="4403"/>
                      </a:lnTo>
                      <a:lnTo>
                        <a:pt x="277867" y="4278"/>
                      </a:lnTo>
                      <a:lnTo>
                        <a:pt x="277657" y="4236"/>
                      </a:lnTo>
                      <a:close/>
                      <a:moveTo>
                        <a:pt x="142750" y="7339"/>
                      </a:moveTo>
                      <a:lnTo>
                        <a:pt x="139731" y="7674"/>
                      </a:lnTo>
                      <a:lnTo>
                        <a:pt x="139521" y="7716"/>
                      </a:lnTo>
                      <a:lnTo>
                        <a:pt x="139353" y="7842"/>
                      </a:lnTo>
                      <a:lnTo>
                        <a:pt x="139269" y="8052"/>
                      </a:lnTo>
                      <a:lnTo>
                        <a:pt x="139269" y="8220"/>
                      </a:lnTo>
                      <a:lnTo>
                        <a:pt x="139311" y="8429"/>
                      </a:lnTo>
                      <a:lnTo>
                        <a:pt x="139437" y="8555"/>
                      </a:lnTo>
                      <a:lnTo>
                        <a:pt x="139605" y="8639"/>
                      </a:lnTo>
                      <a:lnTo>
                        <a:pt x="139773" y="8681"/>
                      </a:lnTo>
                      <a:lnTo>
                        <a:pt x="139815" y="8681"/>
                      </a:lnTo>
                      <a:lnTo>
                        <a:pt x="142876" y="8345"/>
                      </a:lnTo>
                      <a:lnTo>
                        <a:pt x="143044" y="8262"/>
                      </a:lnTo>
                      <a:lnTo>
                        <a:pt x="143211" y="8136"/>
                      </a:lnTo>
                      <a:lnTo>
                        <a:pt x="143295" y="7968"/>
                      </a:lnTo>
                      <a:lnTo>
                        <a:pt x="143295" y="7758"/>
                      </a:lnTo>
                      <a:lnTo>
                        <a:pt x="143253" y="7591"/>
                      </a:lnTo>
                      <a:lnTo>
                        <a:pt x="143127" y="7465"/>
                      </a:lnTo>
                      <a:lnTo>
                        <a:pt x="143002" y="7339"/>
                      </a:lnTo>
                      <a:close/>
                      <a:moveTo>
                        <a:pt x="23862" y="7591"/>
                      </a:moveTo>
                      <a:lnTo>
                        <a:pt x="23695" y="7716"/>
                      </a:lnTo>
                      <a:lnTo>
                        <a:pt x="23611" y="7842"/>
                      </a:lnTo>
                      <a:lnTo>
                        <a:pt x="23527" y="8010"/>
                      </a:lnTo>
                      <a:lnTo>
                        <a:pt x="23569" y="8220"/>
                      </a:lnTo>
                      <a:lnTo>
                        <a:pt x="23653" y="8387"/>
                      </a:lnTo>
                      <a:lnTo>
                        <a:pt x="23778" y="8513"/>
                      </a:lnTo>
                      <a:lnTo>
                        <a:pt x="23988" y="8597"/>
                      </a:lnTo>
                      <a:lnTo>
                        <a:pt x="27007" y="8974"/>
                      </a:lnTo>
                      <a:lnTo>
                        <a:pt x="27091" y="8974"/>
                      </a:lnTo>
                      <a:lnTo>
                        <a:pt x="27259" y="8932"/>
                      </a:lnTo>
                      <a:lnTo>
                        <a:pt x="27427" y="8849"/>
                      </a:lnTo>
                      <a:lnTo>
                        <a:pt x="27511" y="8681"/>
                      </a:lnTo>
                      <a:lnTo>
                        <a:pt x="27595" y="8513"/>
                      </a:lnTo>
                      <a:lnTo>
                        <a:pt x="27553" y="8303"/>
                      </a:lnTo>
                      <a:lnTo>
                        <a:pt x="27469" y="8136"/>
                      </a:lnTo>
                      <a:lnTo>
                        <a:pt x="27343" y="8010"/>
                      </a:lnTo>
                      <a:lnTo>
                        <a:pt x="27133" y="7968"/>
                      </a:lnTo>
                      <a:lnTo>
                        <a:pt x="24114" y="7591"/>
                      </a:lnTo>
                      <a:close/>
                      <a:moveTo>
                        <a:pt x="136669" y="8010"/>
                      </a:moveTo>
                      <a:lnTo>
                        <a:pt x="133650" y="8345"/>
                      </a:lnTo>
                      <a:lnTo>
                        <a:pt x="133440" y="8387"/>
                      </a:lnTo>
                      <a:lnTo>
                        <a:pt x="133314" y="8513"/>
                      </a:lnTo>
                      <a:lnTo>
                        <a:pt x="133189" y="8681"/>
                      </a:lnTo>
                      <a:lnTo>
                        <a:pt x="133189" y="8891"/>
                      </a:lnTo>
                      <a:lnTo>
                        <a:pt x="133231" y="9100"/>
                      </a:lnTo>
                      <a:lnTo>
                        <a:pt x="133356" y="9226"/>
                      </a:lnTo>
                      <a:lnTo>
                        <a:pt x="133524" y="9310"/>
                      </a:lnTo>
                      <a:lnTo>
                        <a:pt x="133692" y="9352"/>
                      </a:lnTo>
                      <a:lnTo>
                        <a:pt x="133734" y="9352"/>
                      </a:lnTo>
                      <a:lnTo>
                        <a:pt x="136795" y="9016"/>
                      </a:lnTo>
                      <a:lnTo>
                        <a:pt x="136963" y="8974"/>
                      </a:lnTo>
                      <a:lnTo>
                        <a:pt x="137131" y="8849"/>
                      </a:lnTo>
                      <a:lnTo>
                        <a:pt x="137215" y="8681"/>
                      </a:lnTo>
                      <a:lnTo>
                        <a:pt x="137256" y="8471"/>
                      </a:lnTo>
                      <a:lnTo>
                        <a:pt x="137173" y="8262"/>
                      </a:lnTo>
                      <a:lnTo>
                        <a:pt x="137089" y="8136"/>
                      </a:lnTo>
                      <a:lnTo>
                        <a:pt x="136921" y="8052"/>
                      </a:lnTo>
                      <a:lnTo>
                        <a:pt x="136711" y="8010"/>
                      </a:lnTo>
                      <a:close/>
                      <a:moveTo>
                        <a:pt x="30111" y="8303"/>
                      </a:moveTo>
                      <a:lnTo>
                        <a:pt x="29943" y="8345"/>
                      </a:lnTo>
                      <a:lnTo>
                        <a:pt x="29775" y="8429"/>
                      </a:lnTo>
                      <a:lnTo>
                        <a:pt x="29649" y="8597"/>
                      </a:lnTo>
                      <a:lnTo>
                        <a:pt x="29607" y="8765"/>
                      </a:lnTo>
                      <a:lnTo>
                        <a:pt x="29649" y="8974"/>
                      </a:lnTo>
                      <a:lnTo>
                        <a:pt x="29733" y="9142"/>
                      </a:lnTo>
                      <a:lnTo>
                        <a:pt x="29859" y="9268"/>
                      </a:lnTo>
                      <a:lnTo>
                        <a:pt x="30069" y="9310"/>
                      </a:lnTo>
                      <a:lnTo>
                        <a:pt x="33088" y="9687"/>
                      </a:lnTo>
                      <a:lnTo>
                        <a:pt x="33172" y="9687"/>
                      </a:lnTo>
                      <a:lnTo>
                        <a:pt x="33340" y="9645"/>
                      </a:lnTo>
                      <a:lnTo>
                        <a:pt x="33507" y="9562"/>
                      </a:lnTo>
                      <a:lnTo>
                        <a:pt x="33591" y="9394"/>
                      </a:lnTo>
                      <a:lnTo>
                        <a:pt x="33675" y="9226"/>
                      </a:lnTo>
                      <a:lnTo>
                        <a:pt x="33633" y="9016"/>
                      </a:lnTo>
                      <a:lnTo>
                        <a:pt x="33549" y="8849"/>
                      </a:lnTo>
                      <a:lnTo>
                        <a:pt x="33424" y="8723"/>
                      </a:lnTo>
                      <a:lnTo>
                        <a:pt x="33214" y="8681"/>
                      </a:lnTo>
                      <a:lnTo>
                        <a:pt x="30195" y="8303"/>
                      </a:lnTo>
                      <a:close/>
                      <a:moveTo>
                        <a:pt x="130589" y="8639"/>
                      </a:moveTo>
                      <a:lnTo>
                        <a:pt x="127569" y="8974"/>
                      </a:lnTo>
                      <a:lnTo>
                        <a:pt x="127360" y="9016"/>
                      </a:lnTo>
                      <a:lnTo>
                        <a:pt x="127234" y="9142"/>
                      </a:lnTo>
                      <a:lnTo>
                        <a:pt x="127150" y="9310"/>
                      </a:lnTo>
                      <a:lnTo>
                        <a:pt x="127108" y="9520"/>
                      </a:lnTo>
                      <a:lnTo>
                        <a:pt x="127150" y="9687"/>
                      </a:lnTo>
                      <a:lnTo>
                        <a:pt x="127276" y="9855"/>
                      </a:lnTo>
                      <a:lnTo>
                        <a:pt x="127443" y="9939"/>
                      </a:lnTo>
                      <a:lnTo>
                        <a:pt x="127611" y="9981"/>
                      </a:lnTo>
                      <a:lnTo>
                        <a:pt x="127653" y="9981"/>
                      </a:lnTo>
                      <a:lnTo>
                        <a:pt x="130714" y="9687"/>
                      </a:lnTo>
                      <a:lnTo>
                        <a:pt x="130882" y="9603"/>
                      </a:lnTo>
                      <a:lnTo>
                        <a:pt x="131050" y="9478"/>
                      </a:lnTo>
                      <a:lnTo>
                        <a:pt x="131134" y="9310"/>
                      </a:lnTo>
                      <a:lnTo>
                        <a:pt x="131176" y="9100"/>
                      </a:lnTo>
                      <a:lnTo>
                        <a:pt x="131092" y="8932"/>
                      </a:lnTo>
                      <a:lnTo>
                        <a:pt x="131008" y="8807"/>
                      </a:lnTo>
                      <a:lnTo>
                        <a:pt x="130840" y="8681"/>
                      </a:lnTo>
                      <a:lnTo>
                        <a:pt x="130673" y="8639"/>
                      </a:lnTo>
                      <a:close/>
                      <a:moveTo>
                        <a:pt x="36191" y="8974"/>
                      </a:moveTo>
                      <a:lnTo>
                        <a:pt x="36024" y="9016"/>
                      </a:lnTo>
                      <a:lnTo>
                        <a:pt x="35856" y="9100"/>
                      </a:lnTo>
                      <a:lnTo>
                        <a:pt x="35730" y="9268"/>
                      </a:lnTo>
                      <a:lnTo>
                        <a:pt x="35688" y="9436"/>
                      </a:lnTo>
                      <a:lnTo>
                        <a:pt x="35730" y="9645"/>
                      </a:lnTo>
                      <a:lnTo>
                        <a:pt x="35814" y="9813"/>
                      </a:lnTo>
                      <a:lnTo>
                        <a:pt x="35940" y="9939"/>
                      </a:lnTo>
                      <a:lnTo>
                        <a:pt x="36149" y="9981"/>
                      </a:lnTo>
                      <a:lnTo>
                        <a:pt x="39169" y="10316"/>
                      </a:lnTo>
                      <a:lnTo>
                        <a:pt x="39253" y="10316"/>
                      </a:lnTo>
                      <a:lnTo>
                        <a:pt x="39420" y="10274"/>
                      </a:lnTo>
                      <a:lnTo>
                        <a:pt x="39588" y="10191"/>
                      </a:lnTo>
                      <a:lnTo>
                        <a:pt x="39672" y="10023"/>
                      </a:lnTo>
                      <a:lnTo>
                        <a:pt x="39756" y="9855"/>
                      </a:lnTo>
                      <a:lnTo>
                        <a:pt x="39714" y="9645"/>
                      </a:lnTo>
                      <a:lnTo>
                        <a:pt x="39630" y="9478"/>
                      </a:lnTo>
                      <a:lnTo>
                        <a:pt x="39462" y="9352"/>
                      </a:lnTo>
                      <a:lnTo>
                        <a:pt x="39295" y="9310"/>
                      </a:lnTo>
                      <a:lnTo>
                        <a:pt x="36233" y="8974"/>
                      </a:lnTo>
                      <a:close/>
                      <a:moveTo>
                        <a:pt x="124550" y="9268"/>
                      </a:moveTo>
                      <a:lnTo>
                        <a:pt x="121489" y="9520"/>
                      </a:lnTo>
                      <a:lnTo>
                        <a:pt x="121321" y="9603"/>
                      </a:lnTo>
                      <a:lnTo>
                        <a:pt x="121153" y="9729"/>
                      </a:lnTo>
                      <a:lnTo>
                        <a:pt x="121069" y="9897"/>
                      </a:lnTo>
                      <a:lnTo>
                        <a:pt x="121027" y="10065"/>
                      </a:lnTo>
                      <a:lnTo>
                        <a:pt x="121069" y="10274"/>
                      </a:lnTo>
                      <a:lnTo>
                        <a:pt x="121195" y="10400"/>
                      </a:lnTo>
                      <a:lnTo>
                        <a:pt x="121363" y="10526"/>
                      </a:lnTo>
                      <a:lnTo>
                        <a:pt x="121572" y="10526"/>
                      </a:lnTo>
                      <a:lnTo>
                        <a:pt x="124634" y="10274"/>
                      </a:lnTo>
                      <a:lnTo>
                        <a:pt x="124843" y="10191"/>
                      </a:lnTo>
                      <a:lnTo>
                        <a:pt x="124969" y="10065"/>
                      </a:lnTo>
                      <a:lnTo>
                        <a:pt x="125053" y="9897"/>
                      </a:lnTo>
                      <a:lnTo>
                        <a:pt x="125095" y="9729"/>
                      </a:lnTo>
                      <a:lnTo>
                        <a:pt x="125053" y="9520"/>
                      </a:lnTo>
                      <a:lnTo>
                        <a:pt x="124927" y="9394"/>
                      </a:lnTo>
                      <a:lnTo>
                        <a:pt x="124760" y="9268"/>
                      </a:lnTo>
                      <a:close/>
                      <a:moveTo>
                        <a:pt x="42272" y="9562"/>
                      </a:moveTo>
                      <a:lnTo>
                        <a:pt x="42104" y="9603"/>
                      </a:lnTo>
                      <a:lnTo>
                        <a:pt x="41937" y="9687"/>
                      </a:lnTo>
                      <a:lnTo>
                        <a:pt x="41811" y="9855"/>
                      </a:lnTo>
                      <a:lnTo>
                        <a:pt x="41769" y="10023"/>
                      </a:lnTo>
                      <a:lnTo>
                        <a:pt x="41811" y="10232"/>
                      </a:lnTo>
                      <a:lnTo>
                        <a:pt x="41895" y="10400"/>
                      </a:lnTo>
                      <a:lnTo>
                        <a:pt x="42020" y="10526"/>
                      </a:lnTo>
                      <a:lnTo>
                        <a:pt x="42230" y="10610"/>
                      </a:lnTo>
                      <a:lnTo>
                        <a:pt x="45291" y="10862"/>
                      </a:lnTo>
                      <a:lnTo>
                        <a:pt x="45333" y="10862"/>
                      </a:lnTo>
                      <a:lnTo>
                        <a:pt x="45501" y="10820"/>
                      </a:lnTo>
                      <a:lnTo>
                        <a:pt x="45669" y="10736"/>
                      </a:lnTo>
                      <a:lnTo>
                        <a:pt x="45795" y="10568"/>
                      </a:lnTo>
                      <a:lnTo>
                        <a:pt x="45837" y="10400"/>
                      </a:lnTo>
                      <a:lnTo>
                        <a:pt x="45795" y="10191"/>
                      </a:lnTo>
                      <a:lnTo>
                        <a:pt x="45711" y="10023"/>
                      </a:lnTo>
                      <a:lnTo>
                        <a:pt x="45543" y="9897"/>
                      </a:lnTo>
                      <a:lnTo>
                        <a:pt x="45375" y="9855"/>
                      </a:lnTo>
                      <a:lnTo>
                        <a:pt x="42314" y="9562"/>
                      </a:lnTo>
                      <a:close/>
                      <a:moveTo>
                        <a:pt x="2014" y="7255"/>
                      </a:moveTo>
                      <a:lnTo>
                        <a:pt x="1888" y="7297"/>
                      </a:lnTo>
                      <a:lnTo>
                        <a:pt x="1762" y="7465"/>
                      </a:lnTo>
                      <a:lnTo>
                        <a:pt x="1636" y="7632"/>
                      </a:lnTo>
                      <a:lnTo>
                        <a:pt x="1636" y="7800"/>
                      </a:lnTo>
                      <a:lnTo>
                        <a:pt x="1678" y="8010"/>
                      </a:lnTo>
                      <a:lnTo>
                        <a:pt x="2433" y="9352"/>
                      </a:lnTo>
                      <a:lnTo>
                        <a:pt x="3188" y="10694"/>
                      </a:lnTo>
                      <a:lnTo>
                        <a:pt x="3272" y="10778"/>
                      </a:lnTo>
                      <a:lnTo>
                        <a:pt x="3398" y="10862"/>
                      </a:lnTo>
                      <a:lnTo>
                        <a:pt x="3523" y="10903"/>
                      </a:lnTo>
                      <a:lnTo>
                        <a:pt x="3649" y="10945"/>
                      </a:lnTo>
                      <a:lnTo>
                        <a:pt x="3775" y="10903"/>
                      </a:lnTo>
                      <a:lnTo>
                        <a:pt x="3901" y="10862"/>
                      </a:lnTo>
                      <a:lnTo>
                        <a:pt x="4027" y="10736"/>
                      </a:lnTo>
                      <a:lnTo>
                        <a:pt x="4111" y="10568"/>
                      </a:lnTo>
                      <a:lnTo>
                        <a:pt x="4152" y="10358"/>
                      </a:lnTo>
                      <a:lnTo>
                        <a:pt x="4069" y="10149"/>
                      </a:lnTo>
                      <a:lnTo>
                        <a:pt x="3314" y="8849"/>
                      </a:lnTo>
                      <a:lnTo>
                        <a:pt x="2601" y="7507"/>
                      </a:lnTo>
                      <a:lnTo>
                        <a:pt x="2517" y="7423"/>
                      </a:lnTo>
                      <a:lnTo>
                        <a:pt x="2391" y="7339"/>
                      </a:lnTo>
                      <a:lnTo>
                        <a:pt x="2265" y="7255"/>
                      </a:lnTo>
                      <a:close/>
                      <a:moveTo>
                        <a:pt x="118469" y="9771"/>
                      </a:moveTo>
                      <a:lnTo>
                        <a:pt x="115408" y="10023"/>
                      </a:lnTo>
                      <a:lnTo>
                        <a:pt x="115240" y="10107"/>
                      </a:lnTo>
                      <a:lnTo>
                        <a:pt x="115072" y="10191"/>
                      </a:lnTo>
                      <a:lnTo>
                        <a:pt x="114989" y="10358"/>
                      </a:lnTo>
                      <a:lnTo>
                        <a:pt x="114947" y="10568"/>
                      </a:lnTo>
                      <a:lnTo>
                        <a:pt x="114989" y="10778"/>
                      </a:lnTo>
                      <a:lnTo>
                        <a:pt x="115114" y="10903"/>
                      </a:lnTo>
                      <a:lnTo>
                        <a:pt x="115282" y="11029"/>
                      </a:lnTo>
                      <a:lnTo>
                        <a:pt x="115492" y="11029"/>
                      </a:lnTo>
                      <a:lnTo>
                        <a:pt x="118553" y="10820"/>
                      </a:lnTo>
                      <a:lnTo>
                        <a:pt x="118721" y="10736"/>
                      </a:lnTo>
                      <a:lnTo>
                        <a:pt x="118889" y="10610"/>
                      </a:lnTo>
                      <a:lnTo>
                        <a:pt x="118972" y="10442"/>
                      </a:lnTo>
                      <a:lnTo>
                        <a:pt x="119014" y="10274"/>
                      </a:lnTo>
                      <a:lnTo>
                        <a:pt x="118972" y="10065"/>
                      </a:lnTo>
                      <a:lnTo>
                        <a:pt x="118847" y="9939"/>
                      </a:lnTo>
                      <a:lnTo>
                        <a:pt x="118679" y="9813"/>
                      </a:lnTo>
                      <a:lnTo>
                        <a:pt x="118511" y="9771"/>
                      </a:lnTo>
                      <a:close/>
                      <a:moveTo>
                        <a:pt x="48185" y="10107"/>
                      </a:moveTo>
                      <a:lnTo>
                        <a:pt x="48017" y="10232"/>
                      </a:lnTo>
                      <a:lnTo>
                        <a:pt x="47933" y="10358"/>
                      </a:lnTo>
                      <a:lnTo>
                        <a:pt x="47849" y="10568"/>
                      </a:lnTo>
                      <a:lnTo>
                        <a:pt x="47891" y="10778"/>
                      </a:lnTo>
                      <a:lnTo>
                        <a:pt x="47975" y="10945"/>
                      </a:lnTo>
                      <a:lnTo>
                        <a:pt x="48143" y="11029"/>
                      </a:lnTo>
                      <a:lnTo>
                        <a:pt x="48311" y="11113"/>
                      </a:lnTo>
                      <a:lnTo>
                        <a:pt x="51372" y="11323"/>
                      </a:lnTo>
                      <a:lnTo>
                        <a:pt x="51414" y="11323"/>
                      </a:lnTo>
                      <a:lnTo>
                        <a:pt x="51624" y="11281"/>
                      </a:lnTo>
                      <a:lnTo>
                        <a:pt x="51750" y="11197"/>
                      </a:lnTo>
                      <a:lnTo>
                        <a:pt x="51875" y="11029"/>
                      </a:lnTo>
                      <a:lnTo>
                        <a:pt x="51917" y="10862"/>
                      </a:lnTo>
                      <a:lnTo>
                        <a:pt x="51917" y="10652"/>
                      </a:lnTo>
                      <a:lnTo>
                        <a:pt x="51791" y="10484"/>
                      </a:lnTo>
                      <a:lnTo>
                        <a:pt x="51666" y="10358"/>
                      </a:lnTo>
                      <a:lnTo>
                        <a:pt x="51456" y="10316"/>
                      </a:lnTo>
                      <a:lnTo>
                        <a:pt x="48395" y="10107"/>
                      </a:lnTo>
                      <a:close/>
                      <a:moveTo>
                        <a:pt x="112389" y="10274"/>
                      </a:moveTo>
                      <a:lnTo>
                        <a:pt x="109327" y="10484"/>
                      </a:lnTo>
                      <a:lnTo>
                        <a:pt x="109160" y="10526"/>
                      </a:lnTo>
                      <a:lnTo>
                        <a:pt x="108992" y="10652"/>
                      </a:lnTo>
                      <a:lnTo>
                        <a:pt x="108908" y="10820"/>
                      </a:lnTo>
                      <a:lnTo>
                        <a:pt x="108866" y="10987"/>
                      </a:lnTo>
                      <a:lnTo>
                        <a:pt x="108908" y="11197"/>
                      </a:lnTo>
                      <a:lnTo>
                        <a:pt x="109034" y="11365"/>
                      </a:lnTo>
                      <a:lnTo>
                        <a:pt x="109201" y="11449"/>
                      </a:lnTo>
                      <a:lnTo>
                        <a:pt x="109369" y="11491"/>
                      </a:lnTo>
                      <a:lnTo>
                        <a:pt x="109411" y="11491"/>
                      </a:lnTo>
                      <a:lnTo>
                        <a:pt x="112472" y="11281"/>
                      </a:lnTo>
                      <a:lnTo>
                        <a:pt x="112640" y="11239"/>
                      </a:lnTo>
                      <a:lnTo>
                        <a:pt x="112808" y="11113"/>
                      </a:lnTo>
                      <a:lnTo>
                        <a:pt x="112892" y="10945"/>
                      </a:lnTo>
                      <a:lnTo>
                        <a:pt x="112934" y="10736"/>
                      </a:lnTo>
                      <a:lnTo>
                        <a:pt x="112892" y="10526"/>
                      </a:lnTo>
                      <a:lnTo>
                        <a:pt x="112766" y="10400"/>
                      </a:lnTo>
                      <a:lnTo>
                        <a:pt x="112598" y="10274"/>
                      </a:lnTo>
                      <a:close/>
                      <a:moveTo>
                        <a:pt x="54475" y="10526"/>
                      </a:moveTo>
                      <a:lnTo>
                        <a:pt x="54266" y="10568"/>
                      </a:lnTo>
                      <a:lnTo>
                        <a:pt x="54140" y="10652"/>
                      </a:lnTo>
                      <a:lnTo>
                        <a:pt x="54014" y="10820"/>
                      </a:lnTo>
                      <a:lnTo>
                        <a:pt x="53972" y="10987"/>
                      </a:lnTo>
                      <a:lnTo>
                        <a:pt x="53972" y="11197"/>
                      </a:lnTo>
                      <a:lnTo>
                        <a:pt x="54098" y="11365"/>
                      </a:lnTo>
                      <a:lnTo>
                        <a:pt x="54224" y="11491"/>
                      </a:lnTo>
                      <a:lnTo>
                        <a:pt x="54433" y="11532"/>
                      </a:lnTo>
                      <a:lnTo>
                        <a:pt x="57495" y="11742"/>
                      </a:lnTo>
                      <a:lnTo>
                        <a:pt x="57537" y="11742"/>
                      </a:lnTo>
                      <a:lnTo>
                        <a:pt x="57704" y="11700"/>
                      </a:lnTo>
                      <a:lnTo>
                        <a:pt x="57872" y="11574"/>
                      </a:lnTo>
                      <a:lnTo>
                        <a:pt x="57956" y="11449"/>
                      </a:lnTo>
                      <a:lnTo>
                        <a:pt x="58040" y="11239"/>
                      </a:lnTo>
                      <a:lnTo>
                        <a:pt x="57998" y="11029"/>
                      </a:lnTo>
                      <a:lnTo>
                        <a:pt x="57914" y="10862"/>
                      </a:lnTo>
                      <a:lnTo>
                        <a:pt x="57746" y="10778"/>
                      </a:lnTo>
                      <a:lnTo>
                        <a:pt x="57537" y="10694"/>
                      </a:lnTo>
                      <a:lnTo>
                        <a:pt x="54517" y="10526"/>
                      </a:lnTo>
                      <a:close/>
                      <a:moveTo>
                        <a:pt x="106308" y="10652"/>
                      </a:moveTo>
                      <a:lnTo>
                        <a:pt x="103247" y="10820"/>
                      </a:lnTo>
                      <a:lnTo>
                        <a:pt x="103079" y="10862"/>
                      </a:lnTo>
                      <a:lnTo>
                        <a:pt x="102911" y="10987"/>
                      </a:lnTo>
                      <a:lnTo>
                        <a:pt x="102785" y="11155"/>
                      </a:lnTo>
                      <a:lnTo>
                        <a:pt x="102785" y="11365"/>
                      </a:lnTo>
                      <a:lnTo>
                        <a:pt x="102827" y="11532"/>
                      </a:lnTo>
                      <a:lnTo>
                        <a:pt x="102953" y="11700"/>
                      </a:lnTo>
                      <a:lnTo>
                        <a:pt x="103079" y="11784"/>
                      </a:lnTo>
                      <a:lnTo>
                        <a:pt x="103289" y="11826"/>
                      </a:lnTo>
                      <a:lnTo>
                        <a:pt x="103330" y="11826"/>
                      </a:lnTo>
                      <a:lnTo>
                        <a:pt x="106350" y="11658"/>
                      </a:lnTo>
                      <a:lnTo>
                        <a:pt x="106559" y="11616"/>
                      </a:lnTo>
                      <a:lnTo>
                        <a:pt x="106727" y="11491"/>
                      </a:lnTo>
                      <a:lnTo>
                        <a:pt x="106811" y="11323"/>
                      </a:lnTo>
                      <a:lnTo>
                        <a:pt x="106853" y="11113"/>
                      </a:lnTo>
                      <a:lnTo>
                        <a:pt x="106811" y="10945"/>
                      </a:lnTo>
                      <a:lnTo>
                        <a:pt x="106685" y="10778"/>
                      </a:lnTo>
                      <a:lnTo>
                        <a:pt x="106518" y="10694"/>
                      </a:lnTo>
                      <a:lnTo>
                        <a:pt x="106350" y="10652"/>
                      </a:lnTo>
                      <a:close/>
                      <a:moveTo>
                        <a:pt x="60556" y="10862"/>
                      </a:moveTo>
                      <a:lnTo>
                        <a:pt x="60388" y="10903"/>
                      </a:lnTo>
                      <a:lnTo>
                        <a:pt x="60221" y="10987"/>
                      </a:lnTo>
                      <a:lnTo>
                        <a:pt x="60095" y="11155"/>
                      </a:lnTo>
                      <a:lnTo>
                        <a:pt x="60053" y="11365"/>
                      </a:lnTo>
                      <a:lnTo>
                        <a:pt x="60095" y="11532"/>
                      </a:lnTo>
                      <a:lnTo>
                        <a:pt x="60179" y="11700"/>
                      </a:lnTo>
                      <a:lnTo>
                        <a:pt x="60346" y="11826"/>
                      </a:lnTo>
                      <a:lnTo>
                        <a:pt x="60556" y="11868"/>
                      </a:lnTo>
                      <a:lnTo>
                        <a:pt x="63617" y="12036"/>
                      </a:lnTo>
                      <a:lnTo>
                        <a:pt x="63827" y="11994"/>
                      </a:lnTo>
                      <a:lnTo>
                        <a:pt x="63953" y="11868"/>
                      </a:lnTo>
                      <a:lnTo>
                        <a:pt x="64079" y="11742"/>
                      </a:lnTo>
                      <a:lnTo>
                        <a:pt x="64121" y="11532"/>
                      </a:lnTo>
                      <a:lnTo>
                        <a:pt x="64079" y="11323"/>
                      </a:lnTo>
                      <a:lnTo>
                        <a:pt x="63995" y="11155"/>
                      </a:lnTo>
                      <a:lnTo>
                        <a:pt x="63827" y="11071"/>
                      </a:lnTo>
                      <a:lnTo>
                        <a:pt x="63659" y="11029"/>
                      </a:lnTo>
                      <a:lnTo>
                        <a:pt x="60598" y="10862"/>
                      </a:lnTo>
                      <a:close/>
                      <a:moveTo>
                        <a:pt x="100227" y="10945"/>
                      </a:moveTo>
                      <a:lnTo>
                        <a:pt x="100227" y="10987"/>
                      </a:lnTo>
                      <a:lnTo>
                        <a:pt x="97166" y="11071"/>
                      </a:lnTo>
                      <a:lnTo>
                        <a:pt x="96956" y="11155"/>
                      </a:lnTo>
                      <a:lnTo>
                        <a:pt x="96830" y="11239"/>
                      </a:lnTo>
                      <a:lnTo>
                        <a:pt x="96705" y="11407"/>
                      </a:lnTo>
                      <a:lnTo>
                        <a:pt x="96663" y="11616"/>
                      </a:lnTo>
                      <a:lnTo>
                        <a:pt x="96705" y="11826"/>
                      </a:lnTo>
                      <a:lnTo>
                        <a:pt x="96830" y="11952"/>
                      </a:lnTo>
                      <a:lnTo>
                        <a:pt x="96998" y="12078"/>
                      </a:lnTo>
                      <a:lnTo>
                        <a:pt x="97208" y="12120"/>
                      </a:lnTo>
                      <a:lnTo>
                        <a:pt x="100269" y="11994"/>
                      </a:lnTo>
                      <a:lnTo>
                        <a:pt x="100437" y="11952"/>
                      </a:lnTo>
                      <a:lnTo>
                        <a:pt x="100605" y="11826"/>
                      </a:lnTo>
                      <a:lnTo>
                        <a:pt x="100730" y="11658"/>
                      </a:lnTo>
                      <a:lnTo>
                        <a:pt x="100730" y="11449"/>
                      </a:lnTo>
                      <a:lnTo>
                        <a:pt x="100688" y="11281"/>
                      </a:lnTo>
                      <a:lnTo>
                        <a:pt x="100605" y="11113"/>
                      </a:lnTo>
                      <a:lnTo>
                        <a:pt x="100437" y="10987"/>
                      </a:lnTo>
                      <a:lnTo>
                        <a:pt x="100227" y="10945"/>
                      </a:lnTo>
                      <a:close/>
                      <a:moveTo>
                        <a:pt x="66679" y="11113"/>
                      </a:moveTo>
                      <a:lnTo>
                        <a:pt x="66469" y="11155"/>
                      </a:lnTo>
                      <a:lnTo>
                        <a:pt x="66301" y="11281"/>
                      </a:lnTo>
                      <a:lnTo>
                        <a:pt x="66217" y="11407"/>
                      </a:lnTo>
                      <a:lnTo>
                        <a:pt x="66175" y="11616"/>
                      </a:lnTo>
                      <a:lnTo>
                        <a:pt x="66175" y="11826"/>
                      </a:lnTo>
                      <a:lnTo>
                        <a:pt x="66301" y="11994"/>
                      </a:lnTo>
                      <a:lnTo>
                        <a:pt x="66469" y="12120"/>
                      </a:lnTo>
                      <a:lnTo>
                        <a:pt x="66637" y="12162"/>
                      </a:lnTo>
                      <a:lnTo>
                        <a:pt x="69698" y="12245"/>
                      </a:lnTo>
                      <a:lnTo>
                        <a:pt x="69740" y="12245"/>
                      </a:lnTo>
                      <a:lnTo>
                        <a:pt x="69908" y="12203"/>
                      </a:lnTo>
                      <a:lnTo>
                        <a:pt x="70075" y="12120"/>
                      </a:lnTo>
                      <a:lnTo>
                        <a:pt x="70201" y="11952"/>
                      </a:lnTo>
                      <a:lnTo>
                        <a:pt x="70243" y="11742"/>
                      </a:lnTo>
                      <a:lnTo>
                        <a:pt x="70201" y="11532"/>
                      </a:lnTo>
                      <a:lnTo>
                        <a:pt x="70075" y="11407"/>
                      </a:lnTo>
                      <a:lnTo>
                        <a:pt x="69950" y="11281"/>
                      </a:lnTo>
                      <a:lnTo>
                        <a:pt x="69740" y="11239"/>
                      </a:lnTo>
                      <a:lnTo>
                        <a:pt x="66679" y="11113"/>
                      </a:lnTo>
                      <a:close/>
                      <a:moveTo>
                        <a:pt x="94105" y="11197"/>
                      </a:moveTo>
                      <a:lnTo>
                        <a:pt x="91085" y="11281"/>
                      </a:lnTo>
                      <a:lnTo>
                        <a:pt x="90876" y="11323"/>
                      </a:lnTo>
                      <a:lnTo>
                        <a:pt x="90708" y="11449"/>
                      </a:lnTo>
                      <a:lnTo>
                        <a:pt x="90624" y="11616"/>
                      </a:lnTo>
                      <a:lnTo>
                        <a:pt x="90582" y="11784"/>
                      </a:lnTo>
                      <a:lnTo>
                        <a:pt x="90624" y="11994"/>
                      </a:lnTo>
                      <a:lnTo>
                        <a:pt x="90750" y="12162"/>
                      </a:lnTo>
                      <a:lnTo>
                        <a:pt x="90876" y="12245"/>
                      </a:lnTo>
                      <a:lnTo>
                        <a:pt x="91085" y="12287"/>
                      </a:lnTo>
                      <a:lnTo>
                        <a:pt x="94147" y="12203"/>
                      </a:lnTo>
                      <a:lnTo>
                        <a:pt x="94356" y="12162"/>
                      </a:lnTo>
                      <a:lnTo>
                        <a:pt x="94524" y="12036"/>
                      </a:lnTo>
                      <a:lnTo>
                        <a:pt x="94608" y="11868"/>
                      </a:lnTo>
                      <a:lnTo>
                        <a:pt x="94650" y="11700"/>
                      </a:lnTo>
                      <a:lnTo>
                        <a:pt x="94608" y="11491"/>
                      </a:lnTo>
                      <a:lnTo>
                        <a:pt x="94482" y="11323"/>
                      </a:lnTo>
                      <a:lnTo>
                        <a:pt x="94356" y="11239"/>
                      </a:lnTo>
                      <a:lnTo>
                        <a:pt x="94147" y="11197"/>
                      </a:lnTo>
                      <a:close/>
                      <a:moveTo>
                        <a:pt x="72801" y="11323"/>
                      </a:moveTo>
                      <a:lnTo>
                        <a:pt x="72592" y="11365"/>
                      </a:lnTo>
                      <a:lnTo>
                        <a:pt x="72424" y="11449"/>
                      </a:lnTo>
                      <a:lnTo>
                        <a:pt x="72298" y="11616"/>
                      </a:lnTo>
                      <a:lnTo>
                        <a:pt x="72256" y="11784"/>
                      </a:lnTo>
                      <a:lnTo>
                        <a:pt x="72298" y="11994"/>
                      </a:lnTo>
                      <a:lnTo>
                        <a:pt x="72424" y="12162"/>
                      </a:lnTo>
                      <a:lnTo>
                        <a:pt x="72550" y="12287"/>
                      </a:lnTo>
                      <a:lnTo>
                        <a:pt x="72759" y="12329"/>
                      </a:lnTo>
                      <a:lnTo>
                        <a:pt x="75821" y="12371"/>
                      </a:lnTo>
                      <a:lnTo>
                        <a:pt x="76030" y="12329"/>
                      </a:lnTo>
                      <a:lnTo>
                        <a:pt x="76198" y="12245"/>
                      </a:lnTo>
                      <a:lnTo>
                        <a:pt x="76282" y="12078"/>
                      </a:lnTo>
                      <a:lnTo>
                        <a:pt x="76324" y="11868"/>
                      </a:lnTo>
                      <a:lnTo>
                        <a:pt x="76282" y="11658"/>
                      </a:lnTo>
                      <a:lnTo>
                        <a:pt x="76198" y="11491"/>
                      </a:lnTo>
                      <a:lnTo>
                        <a:pt x="76030" y="11407"/>
                      </a:lnTo>
                      <a:lnTo>
                        <a:pt x="75821" y="11365"/>
                      </a:lnTo>
                      <a:lnTo>
                        <a:pt x="72801" y="11323"/>
                      </a:lnTo>
                      <a:close/>
                      <a:moveTo>
                        <a:pt x="78882" y="11407"/>
                      </a:moveTo>
                      <a:lnTo>
                        <a:pt x="78672" y="11449"/>
                      </a:lnTo>
                      <a:lnTo>
                        <a:pt x="78546" y="11532"/>
                      </a:lnTo>
                      <a:lnTo>
                        <a:pt x="78421" y="11700"/>
                      </a:lnTo>
                      <a:lnTo>
                        <a:pt x="78379" y="11910"/>
                      </a:lnTo>
                      <a:lnTo>
                        <a:pt x="78421" y="12078"/>
                      </a:lnTo>
                      <a:lnTo>
                        <a:pt x="78505" y="12245"/>
                      </a:lnTo>
                      <a:lnTo>
                        <a:pt x="78672" y="12371"/>
                      </a:lnTo>
                      <a:lnTo>
                        <a:pt x="78882" y="12413"/>
                      </a:lnTo>
                      <a:lnTo>
                        <a:pt x="81943" y="12413"/>
                      </a:lnTo>
                      <a:lnTo>
                        <a:pt x="82153" y="12371"/>
                      </a:lnTo>
                      <a:lnTo>
                        <a:pt x="82279" y="12245"/>
                      </a:lnTo>
                      <a:lnTo>
                        <a:pt x="82405" y="12120"/>
                      </a:lnTo>
                      <a:lnTo>
                        <a:pt x="82446" y="11910"/>
                      </a:lnTo>
                      <a:lnTo>
                        <a:pt x="82405" y="11700"/>
                      </a:lnTo>
                      <a:lnTo>
                        <a:pt x="82279" y="11532"/>
                      </a:lnTo>
                      <a:lnTo>
                        <a:pt x="82153" y="11449"/>
                      </a:lnTo>
                      <a:lnTo>
                        <a:pt x="81943" y="11407"/>
                      </a:lnTo>
                      <a:close/>
                      <a:moveTo>
                        <a:pt x="88024" y="11323"/>
                      </a:moveTo>
                      <a:lnTo>
                        <a:pt x="84963" y="11365"/>
                      </a:lnTo>
                      <a:lnTo>
                        <a:pt x="84795" y="11407"/>
                      </a:lnTo>
                      <a:lnTo>
                        <a:pt x="84627" y="11532"/>
                      </a:lnTo>
                      <a:lnTo>
                        <a:pt x="84501" y="11700"/>
                      </a:lnTo>
                      <a:lnTo>
                        <a:pt x="84459" y="11910"/>
                      </a:lnTo>
                      <a:lnTo>
                        <a:pt x="84501" y="12078"/>
                      </a:lnTo>
                      <a:lnTo>
                        <a:pt x="84627" y="12245"/>
                      </a:lnTo>
                      <a:lnTo>
                        <a:pt x="84795" y="12371"/>
                      </a:lnTo>
                      <a:lnTo>
                        <a:pt x="85005" y="12413"/>
                      </a:lnTo>
                      <a:lnTo>
                        <a:pt x="88066" y="12371"/>
                      </a:lnTo>
                      <a:lnTo>
                        <a:pt x="88234" y="12329"/>
                      </a:lnTo>
                      <a:lnTo>
                        <a:pt x="88401" y="12203"/>
                      </a:lnTo>
                      <a:lnTo>
                        <a:pt x="88527" y="12036"/>
                      </a:lnTo>
                      <a:lnTo>
                        <a:pt x="88527" y="11826"/>
                      </a:lnTo>
                      <a:lnTo>
                        <a:pt x="88485" y="11658"/>
                      </a:lnTo>
                      <a:lnTo>
                        <a:pt x="88401" y="11491"/>
                      </a:lnTo>
                      <a:lnTo>
                        <a:pt x="88234" y="11365"/>
                      </a:lnTo>
                      <a:lnTo>
                        <a:pt x="88024" y="11323"/>
                      </a:lnTo>
                      <a:close/>
                      <a:moveTo>
                        <a:pt x="277657" y="10358"/>
                      </a:moveTo>
                      <a:lnTo>
                        <a:pt x="277448" y="10400"/>
                      </a:lnTo>
                      <a:lnTo>
                        <a:pt x="277322" y="10484"/>
                      </a:lnTo>
                      <a:lnTo>
                        <a:pt x="277196" y="10652"/>
                      </a:lnTo>
                      <a:lnTo>
                        <a:pt x="277154" y="10862"/>
                      </a:lnTo>
                      <a:lnTo>
                        <a:pt x="277154" y="13881"/>
                      </a:lnTo>
                      <a:lnTo>
                        <a:pt x="277196" y="14091"/>
                      </a:lnTo>
                      <a:lnTo>
                        <a:pt x="277322" y="14258"/>
                      </a:lnTo>
                      <a:lnTo>
                        <a:pt x="277448" y="14384"/>
                      </a:lnTo>
                      <a:lnTo>
                        <a:pt x="277657" y="14426"/>
                      </a:lnTo>
                      <a:lnTo>
                        <a:pt x="277867" y="14384"/>
                      </a:lnTo>
                      <a:lnTo>
                        <a:pt x="278035" y="14258"/>
                      </a:lnTo>
                      <a:lnTo>
                        <a:pt x="278119" y="14091"/>
                      </a:lnTo>
                      <a:lnTo>
                        <a:pt x="278160" y="13881"/>
                      </a:lnTo>
                      <a:lnTo>
                        <a:pt x="278160" y="10862"/>
                      </a:lnTo>
                      <a:lnTo>
                        <a:pt x="278119" y="10652"/>
                      </a:lnTo>
                      <a:lnTo>
                        <a:pt x="278035" y="10484"/>
                      </a:lnTo>
                      <a:lnTo>
                        <a:pt x="277867" y="10400"/>
                      </a:lnTo>
                      <a:lnTo>
                        <a:pt x="277657" y="10358"/>
                      </a:lnTo>
                      <a:close/>
                      <a:moveTo>
                        <a:pt x="5243" y="12497"/>
                      </a:moveTo>
                      <a:lnTo>
                        <a:pt x="5075" y="12539"/>
                      </a:lnTo>
                      <a:lnTo>
                        <a:pt x="4949" y="12581"/>
                      </a:lnTo>
                      <a:lnTo>
                        <a:pt x="4823" y="12749"/>
                      </a:lnTo>
                      <a:lnTo>
                        <a:pt x="4740" y="12916"/>
                      </a:lnTo>
                      <a:lnTo>
                        <a:pt x="4740" y="13126"/>
                      </a:lnTo>
                      <a:lnTo>
                        <a:pt x="4823" y="13294"/>
                      </a:lnTo>
                      <a:lnTo>
                        <a:pt x="5620" y="14594"/>
                      </a:lnTo>
                      <a:lnTo>
                        <a:pt x="6501" y="15852"/>
                      </a:lnTo>
                      <a:lnTo>
                        <a:pt x="6585" y="15936"/>
                      </a:lnTo>
                      <a:lnTo>
                        <a:pt x="6669" y="16020"/>
                      </a:lnTo>
                      <a:lnTo>
                        <a:pt x="6794" y="16062"/>
                      </a:lnTo>
                      <a:lnTo>
                        <a:pt x="7046" y="16062"/>
                      </a:lnTo>
                      <a:lnTo>
                        <a:pt x="7214" y="15978"/>
                      </a:lnTo>
                      <a:lnTo>
                        <a:pt x="7340" y="15852"/>
                      </a:lnTo>
                      <a:lnTo>
                        <a:pt x="7423" y="15684"/>
                      </a:lnTo>
                      <a:lnTo>
                        <a:pt x="7423" y="15474"/>
                      </a:lnTo>
                      <a:lnTo>
                        <a:pt x="7340" y="15265"/>
                      </a:lnTo>
                      <a:lnTo>
                        <a:pt x="6501" y="14007"/>
                      </a:lnTo>
                      <a:lnTo>
                        <a:pt x="5662" y="12749"/>
                      </a:lnTo>
                      <a:lnTo>
                        <a:pt x="5578" y="12665"/>
                      </a:lnTo>
                      <a:lnTo>
                        <a:pt x="5452" y="12581"/>
                      </a:lnTo>
                      <a:lnTo>
                        <a:pt x="5369" y="12539"/>
                      </a:lnTo>
                      <a:lnTo>
                        <a:pt x="5243" y="12497"/>
                      </a:lnTo>
                      <a:close/>
                      <a:moveTo>
                        <a:pt x="277657" y="16439"/>
                      </a:moveTo>
                      <a:lnTo>
                        <a:pt x="277448" y="16481"/>
                      </a:lnTo>
                      <a:lnTo>
                        <a:pt x="277322" y="16607"/>
                      </a:lnTo>
                      <a:lnTo>
                        <a:pt x="277196" y="16774"/>
                      </a:lnTo>
                      <a:lnTo>
                        <a:pt x="277154" y="16942"/>
                      </a:lnTo>
                      <a:lnTo>
                        <a:pt x="277154" y="20003"/>
                      </a:lnTo>
                      <a:lnTo>
                        <a:pt x="277196" y="20213"/>
                      </a:lnTo>
                      <a:lnTo>
                        <a:pt x="277322" y="20381"/>
                      </a:lnTo>
                      <a:lnTo>
                        <a:pt x="277448" y="20465"/>
                      </a:lnTo>
                      <a:lnTo>
                        <a:pt x="277657" y="20507"/>
                      </a:lnTo>
                      <a:lnTo>
                        <a:pt x="277867" y="20465"/>
                      </a:lnTo>
                      <a:lnTo>
                        <a:pt x="278035" y="20381"/>
                      </a:lnTo>
                      <a:lnTo>
                        <a:pt x="278119" y="20213"/>
                      </a:lnTo>
                      <a:lnTo>
                        <a:pt x="278160" y="20003"/>
                      </a:lnTo>
                      <a:lnTo>
                        <a:pt x="278160" y="16942"/>
                      </a:lnTo>
                      <a:lnTo>
                        <a:pt x="278119" y="16774"/>
                      </a:lnTo>
                      <a:lnTo>
                        <a:pt x="278035" y="16607"/>
                      </a:lnTo>
                      <a:lnTo>
                        <a:pt x="277867" y="16481"/>
                      </a:lnTo>
                      <a:lnTo>
                        <a:pt x="277657" y="16439"/>
                      </a:lnTo>
                      <a:close/>
                      <a:moveTo>
                        <a:pt x="8682" y="17529"/>
                      </a:moveTo>
                      <a:lnTo>
                        <a:pt x="8514" y="17571"/>
                      </a:lnTo>
                      <a:lnTo>
                        <a:pt x="8388" y="17655"/>
                      </a:lnTo>
                      <a:lnTo>
                        <a:pt x="8262" y="17781"/>
                      </a:lnTo>
                      <a:lnTo>
                        <a:pt x="8178" y="17991"/>
                      </a:lnTo>
                      <a:lnTo>
                        <a:pt x="8178" y="18158"/>
                      </a:lnTo>
                      <a:lnTo>
                        <a:pt x="8262" y="18368"/>
                      </a:lnTo>
                      <a:lnTo>
                        <a:pt x="9185" y="19584"/>
                      </a:lnTo>
                      <a:lnTo>
                        <a:pt x="10149" y="20800"/>
                      </a:lnTo>
                      <a:lnTo>
                        <a:pt x="10233" y="20884"/>
                      </a:lnTo>
                      <a:lnTo>
                        <a:pt x="10317" y="20926"/>
                      </a:lnTo>
                      <a:lnTo>
                        <a:pt x="10527" y="21010"/>
                      </a:lnTo>
                      <a:lnTo>
                        <a:pt x="10694" y="20968"/>
                      </a:lnTo>
                      <a:lnTo>
                        <a:pt x="10862" y="20884"/>
                      </a:lnTo>
                      <a:lnTo>
                        <a:pt x="10988" y="20716"/>
                      </a:lnTo>
                      <a:lnTo>
                        <a:pt x="11030" y="20549"/>
                      </a:lnTo>
                      <a:lnTo>
                        <a:pt x="11030" y="20339"/>
                      </a:lnTo>
                      <a:lnTo>
                        <a:pt x="10946" y="20171"/>
                      </a:lnTo>
                      <a:lnTo>
                        <a:pt x="10023" y="18955"/>
                      </a:lnTo>
                      <a:lnTo>
                        <a:pt x="9101" y="17739"/>
                      </a:lnTo>
                      <a:lnTo>
                        <a:pt x="9017" y="17655"/>
                      </a:lnTo>
                      <a:lnTo>
                        <a:pt x="8891" y="17613"/>
                      </a:lnTo>
                      <a:lnTo>
                        <a:pt x="8807" y="17571"/>
                      </a:lnTo>
                      <a:lnTo>
                        <a:pt x="8682" y="17529"/>
                      </a:lnTo>
                      <a:close/>
                      <a:moveTo>
                        <a:pt x="12288" y="22352"/>
                      </a:moveTo>
                      <a:lnTo>
                        <a:pt x="12162" y="22436"/>
                      </a:lnTo>
                      <a:lnTo>
                        <a:pt x="12036" y="22603"/>
                      </a:lnTo>
                      <a:lnTo>
                        <a:pt x="11953" y="22813"/>
                      </a:lnTo>
                      <a:lnTo>
                        <a:pt x="11994" y="22981"/>
                      </a:lnTo>
                      <a:lnTo>
                        <a:pt x="12078" y="23191"/>
                      </a:lnTo>
                      <a:lnTo>
                        <a:pt x="13127" y="24323"/>
                      </a:lnTo>
                      <a:lnTo>
                        <a:pt x="14133" y="25455"/>
                      </a:lnTo>
                      <a:lnTo>
                        <a:pt x="14301" y="25581"/>
                      </a:lnTo>
                      <a:lnTo>
                        <a:pt x="14511" y="25623"/>
                      </a:lnTo>
                      <a:lnTo>
                        <a:pt x="14678" y="25623"/>
                      </a:lnTo>
                      <a:lnTo>
                        <a:pt x="14846" y="25497"/>
                      </a:lnTo>
                      <a:lnTo>
                        <a:pt x="14972" y="25329"/>
                      </a:lnTo>
                      <a:lnTo>
                        <a:pt x="15014" y="25162"/>
                      </a:lnTo>
                      <a:lnTo>
                        <a:pt x="14972" y="24952"/>
                      </a:lnTo>
                      <a:lnTo>
                        <a:pt x="14888" y="24784"/>
                      </a:lnTo>
                      <a:lnTo>
                        <a:pt x="13882" y="23652"/>
                      </a:lnTo>
                      <a:lnTo>
                        <a:pt x="12875" y="22520"/>
                      </a:lnTo>
                      <a:lnTo>
                        <a:pt x="12791" y="22436"/>
                      </a:lnTo>
                      <a:lnTo>
                        <a:pt x="12707" y="22394"/>
                      </a:lnTo>
                      <a:lnTo>
                        <a:pt x="12498" y="22352"/>
                      </a:lnTo>
                      <a:close/>
                      <a:moveTo>
                        <a:pt x="277657" y="22562"/>
                      </a:moveTo>
                      <a:lnTo>
                        <a:pt x="277448" y="22603"/>
                      </a:lnTo>
                      <a:lnTo>
                        <a:pt x="277322" y="22687"/>
                      </a:lnTo>
                      <a:lnTo>
                        <a:pt x="277196" y="22855"/>
                      </a:lnTo>
                      <a:lnTo>
                        <a:pt x="277154" y="23065"/>
                      </a:lnTo>
                      <a:lnTo>
                        <a:pt x="277154" y="26126"/>
                      </a:lnTo>
                      <a:lnTo>
                        <a:pt x="277196" y="26294"/>
                      </a:lnTo>
                      <a:lnTo>
                        <a:pt x="277322" y="26462"/>
                      </a:lnTo>
                      <a:lnTo>
                        <a:pt x="277448" y="26587"/>
                      </a:lnTo>
                      <a:lnTo>
                        <a:pt x="277657" y="26629"/>
                      </a:lnTo>
                      <a:lnTo>
                        <a:pt x="277867" y="26587"/>
                      </a:lnTo>
                      <a:lnTo>
                        <a:pt x="278035" y="26462"/>
                      </a:lnTo>
                      <a:lnTo>
                        <a:pt x="278119" y="26294"/>
                      </a:lnTo>
                      <a:lnTo>
                        <a:pt x="278160" y="26126"/>
                      </a:lnTo>
                      <a:lnTo>
                        <a:pt x="278160" y="23065"/>
                      </a:lnTo>
                      <a:lnTo>
                        <a:pt x="278119" y="22855"/>
                      </a:lnTo>
                      <a:lnTo>
                        <a:pt x="278035" y="22687"/>
                      </a:lnTo>
                      <a:lnTo>
                        <a:pt x="277867" y="22603"/>
                      </a:lnTo>
                      <a:lnTo>
                        <a:pt x="277657" y="22562"/>
                      </a:lnTo>
                      <a:close/>
                      <a:moveTo>
                        <a:pt x="16607" y="26839"/>
                      </a:moveTo>
                      <a:lnTo>
                        <a:pt x="16440" y="26881"/>
                      </a:lnTo>
                      <a:lnTo>
                        <a:pt x="16272" y="26965"/>
                      </a:lnTo>
                      <a:lnTo>
                        <a:pt x="16146" y="27133"/>
                      </a:lnTo>
                      <a:lnTo>
                        <a:pt x="16104" y="27342"/>
                      </a:lnTo>
                      <a:lnTo>
                        <a:pt x="16146" y="27510"/>
                      </a:lnTo>
                      <a:lnTo>
                        <a:pt x="16272" y="27678"/>
                      </a:lnTo>
                      <a:lnTo>
                        <a:pt x="17069" y="28474"/>
                      </a:lnTo>
                      <a:lnTo>
                        <a:pt x="17362" y="28768"/>
                      </a:lnTo>
                      <a:lnTo>
                        <a:pt x="18536" y="29774"/>
                      </a:lnTo>
                      <a:lnTo>
                        <a:pt x="18662" y="29900"/>
                      </a:lnTo>
                      <a:lnTo>
                        <a:pt x="18872" y="29900"/>
                      </a:lnTo>
                      <a:lnTo>
                        <a:pt x="19082" y="29858"/>
                      </a:lnTo>
                      <a:lnTo>
                        <a:pt x="19249" y="29733"/>
                      </a:lnTo>
                      <a:lnTo>
                        <a:pt x="19333" y="29565"/>
                      </a:lnTo>
                      <a:lnTo>
                        <a:pt x="19375" y="29397"/>
                      </a:lnTo>
                      <a:lnTo>
                        <a:pt x="19333" y="29187"/>
                      </a:lnTo>
                      <a:lnTo>
                        <a:pt x="19207" y="29020"/>
                      </a:lnTo>
                      <a:lnTo>
                        <a:pt x="18033" y="27971"/>
                      </a:lnTo>
                      <a:lnTo>
                        <a:pt x="16985" y="26965"/>
                      </a:lnTo>
                      <a:lnTo>
                        <a:pt x="16817" y="26881"/>
                      </a:lnTo>
                      <a:lnTo>
                        <a:pt x="16607" y="26839"/>
                      </a:lnTo>
                      <a:close/>
                      <a:moveTo>
                        <a:pt x="277657" y="28642"/>
                      </a:moveTo>
                      <a:lnTo>
                        <a:pt x="277448" y="28684"/>
                      </a:lnTo>
                      <a:lnTo>
                        <a:pt x="277322" y="28810"/>
                      </a:lnTo>
                      <a:lnTo>
                        <a:pt x="277196" y="28978"/>
                      </a:lnTo>
                      <a:lnTo>
                        <a:pt x="277154" y="29145"/>
                      </a:lnTo>
                      <a:lnTo>
                        <a:pt x="277154" y="32207"/>
                      </a:lnTo>
                      <a:lnTo>
                        <a:pt x="277196" y="32416"/>
                      </a:lnTo>
                      <a:lnTo>
                        <a:pt x="277322" y="32584"/>
                      </a:lnTo>
                      <a:lnTo>
                        <a:pt x="277448" y="32668"/>
                      </a:lnTo>
                      <a:lnTo>
                        <a:pt x="277657" y="32710"/>
                      </a:lnTo>
                      <a:lnTo>
                        <a:pt x="277867" y="32668"/>
                      </a:lnTo>
                      <a:lnTo>
                        <a:pt x="278035" y="32584"/>
                      </a:lnTo>
                      <a:lnTo>
                        <a:pt x="278119" y="32416"/>
                      </a:lnTo>
                      <a:lnTo>
                        <a:pt x="278160" y="32207"/>
                      </a:lnTo>
                      <a:lnTo>
                        <a:pt x="278160" y="29145"/>
                      </a:lnTo>
                      <a:lnTo>
                        <a:pt x="278119" y="28978"/>
                      </a:lnTo>
                      <a:lnTo>
                        <a:pt x="278035" y="28810"/>
                      </a:lnTo>
                      <a:lnTo>
                        <a:pt x="277867" y="28684"/>
                      </a:lnTo>
                      <a:lnTo>
                        <a:pt x="277657" y="28642"/>
                      </a:lnTo>
                      <a:close/>
                      <a:moveTo>
                        <a:pt x="18411" y="31326"/>
                      </a:moveTo>
                      <a:lnTo>
                        <a:pt x="18285" y="31368"/>
                      </a:lnTo>
                      <a:lnTo>
                        <a:pt x="18159" y="31452"/>
                      </a:lnTo>
                      <a:lnTo>
                        <a:pt x="18075" y="31536"/>
                      </a:lnTo>
                      <a:lnTo>
                        <a:pt x="17824" y="31997"/>
                      </a:lnTo>
                      <a:lnTo>
                        <a:pt x="17446" y="32542"/>
                      </a:lnTo>
                      <a:lnTo>
                        <a:pt x="16440" y="34094"/>
                      </a:lnTo>
                      <a:lnTo>
                        <a:pt x="16356" y="34262"/>
                      </a:lnTo>
                      <a:lnTo>
                        <a:pt x="16356" y="34471"/>
                      </a:lnTo>
                      <a:lnTo>
                        <a:pt x="16440" y="34639"/>
                      </a:lnTo>
                      <a:lnTo>
                        <a:pt x="16565" y="34807"/>
                      </a:lnTo>
                      <a:lnTo>
                        <a:pt x="16733" y="34849"/>
                      </a:lnTo>
                      <a:lnTo>
                        <a:pt x="16859" y="34891"/>
                      </a:lnTo>
                      <a:lnTo>
                        <a:pt x="16985" y="34891"/>
                      </a:lnTo>
                      <a:lnTo>
                        <a:pt x="17111" y="34849"/>
                      </a:lnTo>
                      <a:lnTo>
                        <a:pt x="17194" y="34765"/>
                      </a:lnTo>
                      <a:lnTo>
                        <a:pt x="17278" y="34681"/>
                      </a:lnTo>
                      <a:lnTo>
                        <a:pt x="18327" y="33087"/>
                      </a:lnTo>
                      <a:lnTo>
                        <a:pt x="18704" y="32500"/>
                      </a:lnTo>
                      <a:lnTo>
                        <a:pt x="18956" y="32081"/>
                      </a:lnTo>
                      <a:lnTo>
                        <a:pt x="19040" y="31913"/>
                      </a:lnTo>
                      <a:lnTo>
                        <a:pt x="19040" y="31704"/>
                      </a:lnTo>
                      <a:lnTo>
                        <a:pt x="18956" y="31536"/>
                      </a:lnTo>
                      <a:lnTo>
                        <a:pt x="18788" y="31368"/>
                      </a:lnTo>
                      <a:lnTo>
                        <a:pt x="18662" y="31326"/>
                      </a:lnTo>
                      <a:close/>
                      <a:moveTo>
                        <a:pt x="277657" y="34765"/>
                      </a:moveTo>
                      <a:lnTo>
                        <a:pt x="277448" y="34807"/>
                      </a:lnTo>
                      <a:lnTo>
                        <a:pt x="277322" y="34891"/>
                      </a:lnTo>
                      <a:lnTo>
                        <a:pt x="277196" y="35058"/>
                      </a:lnTo>
                      <a:lnTo>
                        <a:pt x="277154" y="35268"/>
                      </a:lnTo>
                      <a:lnTo>
                        <a:pt x="277154" y="38329"/>
                      </a:lnTo>
                      <a:lnTo>
                        <a:pt x="277196" y="38497"/>
                      </a:lnTo>
                      <a:lnTo>
                        <a:pt x="277322" y="38665"/>
                      </a:lnTo>
                      <a:lnTo>
                        <a:pt x="277448" y="38791"/>
                      </a:lnTo>
                      <a:lnTo>
                        <a:pt x="277657" y="38833"/>
                      </a:lnTo>
                      <a:lnTo>
                        <a:pt x="277867" y="38791"/>
                      </a:lnTo>
                      <a:lnTo>
                        <a:pt x="278035" y="38665"/>
                      </a:lnTo>
                      <a:lnTo>
                        <a:pt x="278119" y="38497"/>
                      </a:lnTo>
                      <a:lnTo>
                        <a:pt x="278160" y="38329"/>
                      </a:lnTo>
                      <a:lnTo>
                        <a:pt x="278160" y="35268"/>
                      </a:lnTo>
                      <a:lnTo>
                        <a:pt x="278119" y="35058"/>
                      </a:lnTo>
                      <a:lnTo>
                        <a:pt x="278035" y="34891"/>
                      </a:lnTo>
                      <a:lnTo>
                        <a:pt x="277867" y="34807"/>
                      </a:lnTo>
                      <a:lnTo>
                        <a:pt x="277657" y="34765"/>
                      </a:lnTo>
                      <a:close/>
                      <a:moveTo>
                        <a:pt x="15098" y="36358"/>
                      </a:moveTo>
                      <a:lnTo>
                        <a:pt x="15014" y="36400"/>
                      </a:lnTo>
                      <a:lnTo>
                        <a:pt x="14888" y="36442"/>
                      </a:lnTo>
                      <a:lnTo>
                        <a:pt x="14804" y="36484"/>
                      </a:lnTo>
                      <a:lnTo>
                        <a:pt x="14720" y="36568"/>
                      </a:lnTo>
                      <a:lnTo>
                        <a:pt x="12875" y="39042"/>
                      </a:lnTo>
                      <a:lnTo>
                        <a:pt x="12791" y="39210"/>
                      </a:lnTo>
                      <a:lnTo>
                        <a:pt x="12791" y="39420"/>
                      </a:lnTo>
                      <a:lnTo>
                        <a:pt x="12875" y="39587"/>
                      </a:lnTo>
                      <a:lnTo>
                        <a:pt x="13001" y="39755"/>
                      </a:lnTo>
                      <a:lnTo>
                        <a:pt x="13127" y="39839"/>
                      </a:lnTo>
                      <a:lnTo>
                        <a:pt x="13420" y="39839"/>
                      </a:lnTo>
                      <a:lnTo>
                        <a:pt x="13504" y="39797"/>
                      </a:lnTo>
                      <a:lnTo>
                        <a:pt x="13630" y="39713"/>
                      </a:lnTo>
                      <a:lnTo>
                        <a:pt x="13714" y="39629"/>
                      </a:lnTo>
                      <a:lnTo>
                        <a:pt x="15517" y="37155"/>
                      </a:lnTo>
                      <a:lnTo>
                        <a:pt x="15601" y="36987"/>
                      </a:lnTo>
                      <a:lnTo>
                        <a:pt x="15601" y="36778"/>
                      </a:lnTo>
                      <a:lnTo>
                        <a:pt x="15559" y="36610"/>
                      </a:lnTo>
                      <a:lnTo>
                        <a:pt x="15391" y="36484"/>
                      </a:lnTo>
                      <a:lnTo>
                        <a:pt x="15265" y="36400"/>
                      </a:lnTo>
                      <a:lnTo>
                        <a:pt x="15098" y="36358"/>
                      </a:lnTo>
                      <a:close/>
                      <a:moveTo>
                        <a:pt x="11449" y="41265"/>
                      </a:moveTo>
                      <a:lnTo>
                        <a:pt x="11198" y="41307"/>
                      </a:lnTo>
                      <a:lnTo>
                        <a:pt x="11114" y="41349"/>
                      </a:lnTo>
                      <a:lnTo>
                        <a:pt x="11030" y="41433"/>
                      </a:lnTo>
                      <a:lnTo>
                        <a:pt x="9143" y="43823"/>
                      </a:lnTo>
                      <a:lnTo>
                        <a:pt x="9017" y="43991"/>
                      </a:lnTo>
                      <a:lnTo>
                        <a:pt x="9017" y="44200"/>
                      </a:lnTo>
                      <a:lnTo>
                        <a:pt x="9059" y="44368"/>
                      </a:lnTo>
                      <a:lnTo>
                        <a:pt x="9185" y="44536"/>
                      </a:lnTo>
                      <a:lnTo>
                        <a:pt x="9352" y="44620"/>
                      </a:lnTo>
                      <a:lnTo>
                        <a:pt x="9520" y="44620"/>
                      </a:lnTo>
                      <a:lnTo>
                        <a:pt x="9730" y="44578"/>
                      </a:lnTo>
                      <a:lnTo>
                        <a:pt x="9814" y="44536"/>
                      </a:lnTo>
                      <a:lnTo>
                        <a:pt x="9898" y="44452"/>
                      </a:lnTo>
                      <a:lnTo>
                        <a:pt x="11827" y="42062"/>
                      </a:lnTo>
                      <a:lnTo>
                        <a:pt x="11911" y="41894"/>
                      </a:lnTo>
                      <a:lnTo>
                        <a:pt x="11953" y="41684"/>
                      </a:lnTo>
                      <a:lnTo>
                        <a:pt x="11869" y="41516"/>
                      </a:lnTo>
                      <a:lnTo>
                        <a:pt x="11743" y="41349"/>
                      </a:lnTo>
                      <a:lnTo>
                        <a:pt x="11617" y="41265"/>
                      </a:lnTo>
                      <a:close/>
                      <a:moveTo>
                        <a:pt x="277657" y="40845"/>
                      </a:moveTo>
                      <a:lnTo>
                        <a:pt x="277448" y="40887"/>
                      </a:lnTo>
                      <a:lnTo>
                        <a:pt x="277322" y="41013"/>
                      </a:lnTo>
                      <a:lnTo>
                        <a:pt x="277196" y="41181"/>
                      </a:lnTo>
                      <a:lnTo>
                        <a:pt x="277154" y="41349"/>
                      </a:lnTo>
                      <a:lnTo>
                        <a:pt x="277154" y="44410"/>
                      </a:lnTo>
                      <a:lnTo>
                        <a:pt x="277196" y="44620"/>
                      </a:lnTo>
                      <a:lnTo>
                        <a:pt x="277322" y="44787"/>
                      </a:lnTo>
                      <a:lnTo>
                        <a:pt x="277448" y="44871"/>
                      </a:lnTo>
                      <a:lnTo>
                        <a:pt x="277657" y="44913"/>
                      </a:lnTo>
                      <a:lnTo>
                        <a:pt x="277867" y="44871"/>
                      </a:lnTo>
                      <a:lnTo>
                        <a:pt x="278035" y="44787"/>
                      </a:lnTo>
                      <a:lnTo>
                        <a:pt x="278119" y="44620"/>
                      </a:lnTo>
                      <a:lnTo>
                        <a:pt x="278160" y="44410"/>
                      </a:lnTo>
                      <a:lnTo>
                        <a:pt x="278160" y="41349"/>
                      </a:lnTo>
                      <a:lnTo>
                        <a:pt x="278119" y="41181"/>
                      </a:lnTo>
                      <a:lnTo>
                        <a:pt x="278035" y="41013"/>
                      </a:lnTo>
                      <a:lnTo>
                        <a:pt x="277867" y="40887"/>
                      </a:lnTo>
                      <a:lnTo>
                        <a:pt x="277657" y="40845"/>
                      </a:lnTo>
                      <a:close/>
                      <a:moveTo>
                        <a:pt x="7549" y="45962"/>
                      </a:moveTo>
                      <a:lnTo>
                        <a:pt x="7340" y="46004"/>
                      </a:lnTo>
                      <a:lnTo>
                        <a:pt x="7256" y="46045"/>
                      </a:lnTo>
                      <a:lnTo>
                        <a:pt x="7172" y="46129"/>
                      </a:lnTo>
                      <a:lnTo>
                        <a:pt x="5201" y="48436"/>
                      </a:lnTo>
                      <a:lnTo>
                        <a:pt x="5075" y="48604"/>
                      </a:lnTo>
                      <a:lnTo>
                        <a:pt x="5075" y="48813"/>
                      </a:lnTo>
                      <a:lnTo>
                        <a:pt x="5117" y="48981"/>
                      </a:lnTo>
                      <a:lnTo>
                        <a:pt x="5243" y="49149"/>
                      </a:lnTo>
                      <a:lnTo>
                        <a:pt x="5369" y="49233"/>
                      </a:lnTo>
                      <a:lnTo>
                        <a:pt x="5578" y="49275"/>
                      </a:lnTo>
                      <a:lnTo>
                        <a:pt x="5788" y="49233"/>
                      </a:lnTo>
                      <a:lnTo>
                        <a:pt x="5956" y="49107"/>
                      </a:lnTo>
                      <a:lnTo>
                        <a:pt x="7969" y="46800"/>
                      </a:lnTo>
                      <a:lnTo>
                        <a:pt x="8052" y="46633"/>
                      </a:lnTo>
                      <a:lnTo>
                        <a:pt x="8052" y="46423"/>
                      </a:lnTo>
                      <a:lnTo>
                        <a:pt x="8011" y="46255"/>
                      </a:lnTo>
                      <a:lnTo>
                        <a:pt x="7885" y="46087"/>
                      </a:lnTo>
                      <a:lnTo>
                        <a:pt x="7759" y="46004"/>
                      </a:lnTo>
                      <a:lnTo>
                        <a:pt x="7549" y="45962"/>
                      </a:lnTo>
                      <a:close/>
                      <a:moveTo>
                        <a:pt x="233080" y="48687"/>
                      </a:moveTo>
                      <a:lnTo>
                        <a:pt x="230018" y="48729"/>
                      </a:lnTo>
                      <a:lnTo>
                        <a:pt x="229809" y="48771"/>
                      </a:lnTo>
                      <a:lnTo>
                        <a:pt x="229641" y="48855"/>
                      </a:lnTo>
                      <a:lnTo>
                        <a:pt x="229557" y="49023"/>
                      </a:lnTo>
                      <a:lnTo>
                        <a:pt x="229515" y="49233"/>
                      </a:lnTo>
                      <a:lnTo>
                        <a:pt x="229557" y="49442"/>
                      </a:lnTo>
                      <a:lnTo>
                        <a:pt x="229641" y="49568"/>
                      </a:lnTo>
                      <a:lnTo>
                        <a:pt x="229809" y="49694"/>
                      </a:lnTo>
                      <a:lnTo>
                        <a:pt x="230018" y="49736"/>
                      </a:lnTo>
                      <a:lnTo>
                        <a:pt x="233080" y="49736"/>
                      </a:lnTo>
                      <a:lnTo>
                        <a:pt x="233247" y="49694"/>
                      </a:lnTo>
                      <a:lnTo>
                        <a:pt x="233415" y="49568"/>
                      </a:lnTo>
                      <a:lnTo>
                        <a:pt x="233541" y="49400"/>
                      </a:lnTo>
                      <a:lnTo>
                        <a:pt x="233583" y="49233"/>
                      </a:lnTo>
                      <a:lnTo>
                        <a:pt x="233541" y="49023"/>
                      </a:lnTo>
                      <a:lnTo>
                        <a:pt x="233415" y="48855"/>
                      </a:lnTo>
                      <a:lnTo>
                        <a:pt x="233247" y="48729"/>
                      </a:lnTo>
                      <a:lnTo>
                        <a:pt x="233080" y="48687"/>
                      </a:lnTo>
                      <a:close/>
                      <a:moveTo>
                        <a:pt x="236099" y="48729"/>
                      </a:moveTo>
                      <a:lnTo>
                        <a:pt x="235931" y="48771"/>
                      </a:lnTo>
                      <a:lnTo>
                        <a:pt x="235763" y="48855"/>
                      </a:lnTo>
                      <a:lnTo>
                        <a:pt x="235638" y="49023"/>
                      </a:lnTo>
                      <a:lnTo>
                        <a:pt x="235596" y="49233"/>
                      </a:lnTo>
                      <a:lnTo>
                        <a:pt x="235638" y="49400"/>
                      </a:lnTo>
                      <a:lnTo>
                        <a:pt x="235763" y="49568"/>
                      </a:lnTo>
                      <a:lnTo>
                        <a:pt x="235931" y="49694"/>
                      </a:lnTo>
                      <a:lnTo>
                        <a:pt x="236099" y="49736"/>
                      </a:lnTo>
                      <a:lnTo>
                        <a:pt x="239160" y="49778"/>
                      </a:lnTo>
                      <a:lnTo>
                        <a:pt x="239370" y="49736"/>
                      </a:lnTo>
                      <a:lnTo>
                        <a:pt x="239538" y="49610"/>
                      </a:lnTo>
                      <a:lnTo>
                        <a:pt x="239622" y="49442"/>
                      </a:lnTo>
                      <a:lnTo>
                        <a:pt x="239663" y="49275"/>
                      </a:lnTo>
                      <a:lnTo>
                        <a:pt x="239622" y="49065"/>
                      </a:lnTo>
                      <a:lnTo>
                        <a:pt x="239538" y="48897"/>
                      </a:lnTo>
                      <a:lnTo>
                        <a:pt x="239370" y="48771"/>
                      </a:lnTo>
                      <a:lnTo>
                        <a:pt x="239160" y="48729"/>
                      </a:lnTo>
                      <a:close/>
                      <a:moveTo>
                        <a:pt x="226957" y="48771"/>
                      </a:moveTo>
                      <a:lnTo>
                        <a:pt x="223896" y="48813"/>
                      </a:lnTo>
                      <a:lnTo>
                        <a:pt x="223686" y="48855"/>
                      </a:lnTo>
                      <a:lnTo>
                        <a:pt x="223560" y="48981"/>
                      </a:lnTo>
                      <a:lnTo>
                        <a:pt x="223434" y="49149"/>
                      </a:lnTo>
                      <a:lnTo>
                        <a:pt x="223392" y="49316"/>
                      </a:lnTo>
                      <a:lnTo>
                        <a:pt x="223434" y="49526"/>
                      </a:lnTo>
                      <a:lnTo>
                        <a:pt x="223560" y="49694"/>
                      </a:lnTo>
                      <a:lnTo>
                        <a:pt x="223728" y="49778"/>
                      </a:lnTo>
                      <a:lnTo>
                        <a:pt x="223896" y="49820"/>
                      </a:lnTo>
                      <a:lnTo>
                        <a:pt x="223938" y="49820"/>
                      </a:lnTo>
                      <a:lnTo>
                        <a:pt x="226957" y="49778"/>
                      </a:lnTo>
                      <a:lnTo>
                        <a:pt x="227167" y="49736"/>
                      </a:lnTo>
                      <a:lnTo>
                        <a:pt x="227334" y="49610"/>
                      </a:lnTo>
                      <a:lnTo>
                        <a:pt x="227418" y="49442"/>
                      </a:lnTo>
                      <a:lnTo>
                        <a:pt x="227460" y="49275"/>
                      </a:lnTo>
                      <a:lnTo>
                        <a:pt x="227418" y="49065"/>
                      </a:lnTo>
                      <a:lnTo>
                        <a:pt x="227334" y="48897"/>
                      </a:lnTo>
                      <a:lnTo>
                        <a:pt x="227167" y="48813"/>
                      </a:lnTo>
                      <a:lnTo>
                        <a:pt x="226957" y="48771"/>
                      </a:lnTo>
                      <a:close/>
                      <a:moveTo>
                        <a:pt x="242012" y="48813"/>
                      </a:moveTo>
                      <a:lnTo>
                        <a:pt x="241844" y="48939"/>
                      </a:lnTo>
                      <a:lnTo>
                        <a:pt x="241760" y="49107"/>
                      </a:lnTo>
                      <a:lnTo>
                        <a:pt x="241718" y="49275"/>
                      </a:lnTo>
                      <a:lnTo>
                        <a:pt x="241760" y="49484"/>
                      </a:lnTo>
                      <a:lnTo>
                        <a:pt x="241844" y="49652"/>
                      </a:lnTo>
                      <a:lnTo>
                        <a:pt x="242012" y="49778"/>
                      </a:lnTo>
                      <a:lnTo>
                        <a:pt x="242222" y="49820"/>
                      </a:lnTo>
                      <a:lnTo>
                        <a:pt x="245241" y="49904"/>
                      </a:lnTo>
                      <a:lnTo>
                        <a:pt x="245283" y="49904"/>
                      </a:lnTo>
                      <a:lnTo>
                        <a:pt x="245451" y="49862"/>
                      </a:lnTo>
                      <a:lnTo>
                        <a:pt x="245618" y="49736"/>
                      </a:lnTo>
                      <a:lnTo>
                        <a:pt x="245744" y="49568"/>
                      </a:lnTo>
                      <a:lnTo>
                        <a:pt x="245786" y="49400"/>
                      </a:lnTo>
                      <a:lnTo>
                        <a:pt x="245744" y="49191"/>
                      </a:lnTo>
                      <a:lnTo>
                        <a:pt x="245618" y="49023"/>
                      </a:lnTo>
                      <a:lnTo>
                        <a:pt x="245493" y="48897"/>
                      </a:lnTo>
                      <a:lnTo>
                        <a:pt x="245283" y="48855"/>
                      </a:lnTo>
                      <a:lnTo>
                        <a:pt x="242222" y="48813"/>
                      </a:lnTo>
                      <a:close/>
                      <a:moveTo>
                        <a:pt x="220834" y="48897"/>
                      </a:moveTo>
                      <a:lnTo>
                        <a:pt x="217773" y="48981"/>
                      </a:lnTo>
                      <a:lnTo>
                        <a:pt x="217563" y="49023"/>
                      </a:lnTo>
                      <a:lnTo>
                        <a:pt x="217438" y="49149"/>
                      </a:lnTo>
                      <a:lnTo>
                        <a:pt x="217312" y="49316"/>
                      </a:lnTo>
                      <a:lnTo>
                        <a:pt x="217270" y="49526"/>
                      </a:lnTo>
                      <a:lnTo>
                        <a:pt x="217354" y="49694"/>
                      </a:lnTo>
                      <a:lnTo>
                        <a:pt x="217438" y="49862"/>
                      </a:lnTo>
                      <a:lnTo>
                        <a:pt x="217605" y="49987"/>
                      </a:lnTo>
                      <a:lnTo>
                        <a:pt x="217815" y="49987"/>
                      </a:lnTo>
                      <a:lnTo>
                        <a:pt x="220876" y="49904"/>
                      </a:lnTo>
                      <a:lnTo>
                        <a:pt x="221044" y="49862"/>
                      </a:lnTo>
                      <a:lnTo>
                        <a:pt x="221212" y="49736"/>
                      </a:lnTo>
                      <a:lnTo>
                        <a:pt x="221338" y="49568"/>
                      </a:lnTo>
                      <a:lnTo>
                        <a:pt x="221380" y="49400"/>
                      </a:lnTo>
                      <a:lnTo>
                        <a:pt x="221296" y="49191"/>
                      </a:lnTo>
                      <a:lnTo>
                        <a:pt x="221212" y="49023"/>
                      </a:lnTo>
                      <a:lnTo>
                        <a:pt x="221044" y="48939"/>
                      </a:lnTo>
                      <a:lnTo>
                        <a:pt x="220834" y="48897"/>
                      </a:lnTo>
                      <a:close/>
                      <a:moveTo>
                        <a:pt x="248302" y="48981"/>
                      </a:moveTo>
                      <a:lnTo>
                        <a:pt x="248134" y="49023"/>
                      </a:lnTo>
                      <a:lnTo>
                        <a:pt x="247967" y="49107"/>
                      </a:lnTo>
                      <a:lnTo>
                        <a:pt x="247841" y="49275"/>
                      </a:lnTo>
                      <a:lnTo>
                        <a:pt x="247799" y="49442"/>
                      </a:lnTo>
                      <a:lnTo>
                        <a:pt x="247841" y="49652"/>
                      </a:lnTo>
                      <a:lnTo>
                        <a:pt x="247925" y="49820"/>
                      </a:lnTo>
                      <a:lnTo>
                        <a:pt x="248093" y="49946"/>
                      </a:lnTo>
                      <a:lnTo>
                        <a:pt x="248302" y="49987"/>
                      </a:lnTo>
                      <a:lnTo>
                        <a:pt x="251364" y="50113"/>
                      </a:lnTo>
                      <a:lnTo>
                        <a:pt x="251573" y="50071"/>
                      </a:lnTo>
                      <a:lnTo>
                        <a:pt x="251699" y="49946"/>
                      </a:lnTo>
                      <a:lnTo>
                        <a:pt x="251825" y="49820"/>
                      </a:lnTo>
                      <a:lnTo>
                        <a:pt x="251867" y="49610"/>
                      </a:lnTo>
                      <a:lnTo>
                        <a:pt x="251825" y="49400"/>
                      </a:lnTo>
                      <a:lnTo>
                        <a:pt x="251741" y="49233"/>
                      </a:lnTo>
                      <a:lnTo>
                        <a:pt x="251573" y="49149"/>
                      </a:lnTo>
                      <a:lnTo>
                        <a:pt x="251405" y="49065"/>
                      </a:lnTo>
                      <a:lnTo>
                        <a:pt x="248344" y="48981"/>
                      </a:lnTo>
                      <a:close/>
                      <a:moveTo>
                        <a:pt x="214712" y="49107"/>
                      </a:moveTo>
                      <a:lnTo>
                        <a:pt x="211650" y="49233"/>
                      </a:lnTo>
                      <a:lnTo>
                        <a:pt x="211483" y="49316"/>
                      </a:lnTo>
                      <a:lnTo>
                        <a:pt x="211315" y="49400"/>
                      </a:lnTo>
                      <a:lnTo>
                        <a:pt x="211231" y="49568"/>
                      </a:lnTo>
                      <a:lnTo>
                        <a:pt x="211189" y="49778"/>
                      </a:lnTo>
                      <a:lnTo>
                        <a:pt x="211231" y="49987"/>
                      </a:lnTo>
                      <a:lnTo>
                        <a:pt x="211357" y="50113"/>
                      </a:lnTo>
                      <a:lnTo>
                        <a:pt x="211483" y="50239"/>
                      </a:lnTo>
                      <a:lnTo>
                        <a:pt x="211692" y="50281"/>
                      </a:lnTo>
                      <a:lnTo>
                        <a:pt x="211734" y="50281"/>
                      </a:lnTo>
                      <a:lnTo>
                        <a:pt x="214754" y="50113"/>
                      </a:lnTo>
                      <a:lnTo>
                        <a:pt x="214963" y="50071"/>
                      </a:lnTo>
                      <a:lnTo>
                        <a:pt x="215131" y="49946"/>
                      </a:lnTo>
                      <a:lnTo>
                        <a:pt x="215215" y="49778"/>
                      </a:lnTo>
                      <a:lnTo>
                        <a:pt x="215257" y="49610"/>
                      </a:lnTo>
                      <a:lnTo>
                        <a:pt x="215215" y="49400"/>
                      </a:lnTo>
                      <a:lnTo>
                        <a:pt x="215089" y="49233"/>
                      </a:lnTo>
                      <a:lnTo>
                        <a:pt x="214921" y="49149"/>
                      </a:lnTo>
                      <a:lnTo>
                        <a:pt x="214712" y="49107"/>
                      </a:lnTo>
                      <a:close/>
                      <a:moveTo>
                        <a:pt x="254425" y="49233"/>
                      </a:moveTo>
                      <a:lnTo>
                        <a:pt x="254215" y="49275"/>
                      </a:lnTo>
                      <a:lnTo>
                        <a:pt x="254047" y="49358"/>
                      </a:lnTo>
                      <a:lnTo>
                        <a:pt x="253964" y="49526"/>
                      </a:lnTo>
                      <a:lnTo>
                        <a:pt x="253922" y="49694"/>
                      </a:lnTo>
                      <a:lnTo>
                        <a:pt x="253922" y="49904"/>
                      </a:lnTo>
                      <a:lnTo>
                        <a:pt x="254047" y="50071"/>
                      </a:lnTo>
                      <a:lnTo>
                        <a:pt x="254173" y="50197"/>
                      </a:lnTo>
                      <a:lnTo>
                        <a:pt x="254383" y="50239"/>
                      </a:lnTo>
                      <a:lnTo>
                        <a:pt x="257444" y="50407"/>
                      </a:lnTo>
                      <a:lnTo>
                        <a:pt x="257654" y="50365"/>
                      </a:lnTo>
                      <a:lnTo>
                        <a:pt x="257822" y="50281"/>
                      </a:lnTo>
                      <a:lnTo>
                        <a:pt x="257906" y="50113"/>
                      </a:lnTo>
                      <a:lnTo>
                        <a:pt x="257947" y="49946"/>
                      </a:lnTo>
                      <a:lnTo>
                        <a:pt x="257947" y="49736"/>
                      </a:lnTo>
                      <a:lnTo>
                        <a:pt x="257822" y="49568"/>
                      </a:lnTo>
                      <a:lnTo>
                        <a:pt x="257696" y="49442"/>
                      </a:lnTo>
                      <a:lnTo>
                        <a:pt x="257486" y="49400"/>
                      </a:lnTo>
                      <a:lnTo>
                        <a:pt x="254425" y="49233"/>
                      </a:lnTo>
                      <a:close/>
                      <a:moveTo>
                        <a:pt x="208631" y="49400"/>
                      </a:moveTo>
                      <a:lnTo>
                        <a:pt x="205570" y="49568"/>
                      </a:lnTo>
                      <a:lnTo>
                        <a:pt x="205360" y="49610"/>
                      </a:lnTo>
                      <a:lnTo>
                        <a:pt x="205192" y="49736"/>
                      </a:lnTo>
                      <a:lnTo>
                        <a:pt x="205108" y="49904"/>
                      </a:lnTo>
                      <a:lnTo>
                        <a:pt x="205067" y="50113"/>
                      </a:lnTo>
                      <a:lnTo>
                        <a:pt x="205108" y="50323"/>
                      </a:lnTo>
                      <a:lnTo>
                        <a:pt x="205234" y="50449"/>
                      </a:lnTo>
                      <a:lnTo>
                        <a:pt x="205402" y="50575"/>
                      </a:lnTo>
                      <a:lnTo>
                        <a:pt x="205612" y="50575"/>
                      </a:lnTo>
                      <a:lnTo>
                        <a:pt x="208673" y="50407"/>
                      </a:lnTo>
                      <a:lnTo>
                        <a:pt x="208841" y="50365"/>
                      </a:lnTo>
                      <a:lnTo>
                        <a:pt x="209008" y="50239"/>
                      </a:lnTo>
                      <a:lnTo>
                        <a:pt x="209134" y="50071"/>
                      </a:lnTo>
                      <a:lnTo>
                        <a:pt x="209134" y="49904"/>
                      </a:lnTo>
                      <a:lnTo>
                        <a:pt x="209092" y="49694"/>
                      </a:lnTo>
                      <a:lnTo>
                        <a:pt x="208967" y="49526"/>
                      </a:lnTo>
                      <a:lnTo>
                        <a:pt x="208799" y="49442"/>
                      </a:lnTo>
                      <a:lnTo>
                        <a:pt x="208631" y="49400"/>
                      </a:lnTo>
                      <a:close/>
                      <a:moveTo>
                        <a:pt x="260506" y="49568"/>
                      </a:moveTo>
                      <a:lnTo>
                        <a:pt x="260296" y="49610"/>
                      </a:lnTo>
                      <a:lnTo>
                        <a:pt x="260170" y="49736"/>
                      </a:lnTo>
                      <a:lnTo>
                        <a:pt x="260044" y="49862"/>
                      </a:lnTo>
                      <a:lnTo>
                        <a:pt x="260002" y="50071"/>
                      </a:lnTo>
                      <a:lnTo>
                        <a:pt x="260044" y="50281"/>
                      </a:lnTo>
                      <a:lnTo>
                        <a:pt x="260128" y="50449"/>
                      </a:lnTo>
                      <a:lnTo>
                        <a:pt x="260296" y="50533"/>
                      </a:lnTo>
                      <a:lnTo>
                        <a:pt x="260464" y="50616"/>
                      </a:lnTo>
                      <a:lnTo>
                        <a:pt x="263525" y="50826"/>
                      </a:lnTo>
                      <a:lnTo>
                        <a:pt x="263567" y="50826"/>
                      </a:lnTo>
                      <a:lnTo>
                        <a:pt x="263735" y="50784"/>
                      </a:lnTo>
                      <a:lnTo>
                        <a:pt x="263902" y="50700"/>
                      </a:lnTo>
                      <a:lnTo>
                        <a:pt x="263986" y="50533"/>
                      </a:lnTo>
                      <a:lnTo>
                        <a:pt x="264070" y="50365"/>
                      </a:lnTo>
                      <a:lnTo>
                        <a:pt x="264028" y="50155"/>
                      </a:lnTo>
                      <a:lnTo>
                        <a:pt x="263944" y="49987"/>
                      </a:lnTo>
                      <a:lnTo>
                        <a:pt x="263777" y="49862"/>
                      </a:lnTo>
                      <a:lnTo>
                        <a:pt x="263567" y="49820"/>
                      </a:lnTo>
                      <a:lnTo>
                        <a:pt x="260547" y="49568"/>
                      </a:lnTo>
                      <a:close/>
                      <a:moveTo>
                        <a:pt x="202508" y="49778"/>
                      </a:moveTo>
                      <a:lnTo>
                        <a:pt x="199447" y="49987"/>
                      </a:lnTo>
                      <a:lnTo>
                        <a:pt x="199279" y="50029"/>
                      </a:lnTo>
                      <a:lnTo>
                        <a:pt x="199112" y="50155"/>
                      </a:lnTo>
                      <a:lnTo>
                        <a:pt x="199028" y="50323"/>
                      </a:lnTo>
                      <a:lnTo>
                        <a:pt x="198986" y="50533"/>
                      </a:lnTo>
                      <a:lnTo>
                        <a:pt x="199028" y="50700"/>
                      </a:lnTo>
                      <a:lnTo>
                        <a:pt x="199154" y="50868"/>
                      </a:lnTo>
                      <a:lnTo>
                        <a:pt x="199279" y="50952"/>
                      </a:lnTo>
                      <a:lnTo>
                        <a:pt x="199489" y="50994"/>
                      </a:lnTo>
                      <a:lnTo>
                        <a:pt x="199531" y="50994"/>
                      </a:lnTo>
                      <a:lnTo>
                        <a:pt x="202550" y="50784"/>
                      </a:lnTo>
                      <a:lnTo>
                        <a:pt x="202760" y="50742"/>
                      </a:lnTo>
                      <a:lnTo>
                        <a:pt x="202928" y="50616"/>
                      </a:lnTo>
                      <a:lnTo>
                        <a:pt x="203012" y="50449"/>
                      </a:lnTo>
                      <a:lnTo>
                        <a:pt x="203054" y="50239"/>
                      </a:lnTo>
                      <a:lnTo>
                        <a:pt x="203012" y="50071"/>
                      </a:lnTo>
                      <a:lnTo>
                        <a:pt x="202886" y="49904"/>
                      </a:lnTo>
                      <a:lnTo>
                        <a:pt x="202718" y="49820"/>
                      </a:lnTo>
                      <a:lnTo>
                        <a:pt x="202550" y="49778"/>
                      </a:lnTo>
                      <a:close/>
                      <a:moveTo>
                        <a:pt x="277657" y="46968"/>
                      </a:moveTo>
                      <a:lnTo>
                        <a:pt x="277448" y="47010"/>
                      </a:lnTo>
                      <a:lnTo>
                        <a:pt x="277322" y="47094"/>
                      </a:lnTo>
                      <a:lnTo>
                        <a:pt x="277196" y="47262"/>
                      </a:lnTo>
                      <a:lnTo>
                        <a:pt x="277154" y="47471"/>
                      </a:lnTo>
                      <a:lnTo>
                        <a:pt x="277154" y="50533"/>
                      </a:lnTo>
                      <a:lnTo>
                        <a:pt x="277196" y="50700"/>
                      </a:lnTo>
                      <a:lnTo>
                        <a:pt x="277322" y="50868"/>
                      </a:lnTo>
                      <a:lnTo>
                        <a:pt x="277448" y="50994"/>
                      </a:lnTo>
                      <a:lnTo>
                        <a:pt x="277657" y="51036"/>
                      </a:lnTo>
                      <a:lnTo>
                        <a:pt x="277867" y="50994"/>
                      </a:lnTo>
                      <a:lnTo>
                        <a:pt x="278035" y="50868"/>
                      </a:lnTo>
                      <a:lnTo>
                        <a:pt x="278119" y="50700"/>
                      </a:lnTo>
                      <a:lnTo>
                        <a:pt x="278160" y="50533"/>
                      </a:lnTo>
                      <a:lnTo>
                        <a:pt x="278160" y="47471"/>
                      </a:lnTo>
                      <a:lnTo>
                        <a:pt x="278119" y="47262"/>
                      </a:lnTo>
                      <a:lnTo>
                        <a:pt x="278035" y="47094"/>
                      </a:lnTo>
                      <a:lnTo>
                        <a:pt x="277867" y="47010"/>
                      </a:lnTo>
                      <a:lnTo>
                        <a:pt x="277657" y="46968"/>
                      </a:lnTo>
                      <a:close/>
                      <a:moveTo>
                        <a:pt x="266586" y="50029"/>
                      </a:moveTo>
                      <a:lnTo>
                        <a:pt x="266418" y="50071"/>
                      </a:lnTo>
                      <a:lnTo>
                        <a:pt x="266251" y="50155"/>
                      </a:lnTo>
                      <a:lnTo>
                        <a:pt x="266125" y="50323"/>
                      </a:lnTo>
                      <a:lnTo>
                        <a:pt x="266083" y="50491"/>
                      </a:lnTo>
                      <a:lnTo>
                        <a:pt x="266125" y="50700"/>
                      </a:lnTo>
                      <a:lnTo>
                        <a:pt x="266209" y="50868"/>
                      </a:lnTo>
                      <a:lnTo>
                        <a:pt x="266335" y="50994"/>
                      </a:lnTo>
                      <a:lnTo>
                        <a:pt x="266544" y="51036"/>
                      </a:lnTo>
                      <a:lnTo>
                        <a:pt x="269606" y="51329"/>
                      </a:lnTo>
                      <a:lnTo>
                        <a:pt x="269648" y="51329"/>
                      </a:lnTo>
                      <a:lnTo>
                        <a:pt x="269815" y="51287"/>
                      </a:lnTo>
                      <a:lnTo>
                        <a:pt x="269983" y="51162"/>
                      </a:lnTo>
                      <a:lnTo>
                        <a:pt x="270067" y="51036"/>
                      </a:lnTo>
                      <a:lnTo>
                        <a:pt x="270151" y="50868"/>
                      </a:lnTo>
                      <a:lnTo>
                        <a:pt x="270109" y="50658"/>
                      </a:lnTo>
                      <a:lnTo>
                        <a:pt x="270025" y="50491"/>
                      </a:lnTo>
                      <a:lnTo>
                        <a:pt x="269857" y="50365"/>
                      </a:lnTo>
                      <a:lnTo>
                        <a:pt x="269689" y="50281"/>
                      </a:lnTo>
                      <a:lnTo>
                        <a:pt x="266628" y="50029"/>
                      </a:lnTo>
                      <a:close/>
                      <a:moveTo>
                        <a:pt x="196386" y="50197"/>
                      </a:moveTo>
                      <a:lnTo>
                        <a:pt x="193366" y="50449"/>
                      </a:lnTo>
                      <a:lnTo>
                        <a:pt x="193157" y="50491"/>
                      </a:lnTo>
                      <a:lnTo>
                        <a:pt x="192989" y="50616"/>
                      </a:lnTo>
                      <a:lnTo>
                        <a:pt x="192905" y="50784"/>
                      </a:lnTo>
                      <a:lnTo>
                        <a:pt x="192905" y="50994"/>
                      </a:lnTo>
                      <a:lnTo>
                        <a:pt x="192947" y="51162"/>
                      </a:lnTo>
                      <a:lnTo>
                        <a:pt x="193031" y="51329"/>
                      </a:lnTo>
                      <a:lnTo>
                        <a:pt x="193199" y="51413"/>
                      </a:lnTo>
                      <a:lnTo>
                        <a:pt x="193408" y="51455"/>
                      </a:lnTo>
                      <a:lnTo>
                        <a:pt x="193450" y="51455"/>
                      </a:lnTo>
                      <a:lnTo>
                        <a:pt x="196470" y="51204"/>
                      </a:lnTo>
                      <a:lnTo>
                        <a:pt x="196679" y="51162"/>
                      </a:lnTo>
                      <a:lnTo>
                        <a:pt x="196847" y="51036"/>
                      </a:lnTo>
                      <a:lnTo>
                        <a:pt x="196931" y="50868"/>
                      </a:lnTo>
                      <a:lnTo>
                        <a:pt x="196931" y="50658"/>
                      </a:lnTo>
                      <a:lnTo>
                        <a:pt x="196889" y="50491"/>
                      </a:lnTo>
                      <a:lnTo>
                        <a:pt x="196805" y="50323"/>
                      </a:lnTo>
                      <a:lnTo>
                        <a:pt x="196637" y="50239"/>
                      </a:lnTo>
                      <a:lnTo>
                        <a:pt x="196428" y="50197"/>
                      </a:lnTo>
                      <a:close/>
                      <a:moveTo>
                        <a:pt x="272667" y="50575"/>
                      </a:moveTo>
                      <a:lnTo>
                        <a:pt x="272499" y="50616"/>
                      </a:lnTo>
                      <a:lnTo>
                        <a:pt x="272331" y="50700"/>
                      </a:lnTo>
                      <a:lnTo>
                        <a:pt x="272206" y="50868"/>
                      </a:lnTo>
                      <a:lnTo>
                        <a:pt x="272164" y="51036"/>
                      </a:lnTo>
                      <a:lnTo>
                        <a:pt x="272164" y="51246"/>
                      </a:lnTo>
                      <a:lnTo>
                        <a:pt x="272289" y="51413"/>
                      </a:lnTo>
                      <a:lnTo>
                        <a:pt x="272415" y="51539"/>
                      </a:lnTo>
                      <a:lnTo>
                        <a:pt x="272625" y="51581"/>
                      </a:lnTo>
                      <a:lnTo>
                        <a:pt x="275644" y="51916"/>
                      </a:lnTo>
                      <a:lnTo>
                        <a:pt x="275686" y="51916"/>
                      </a:lnTo>
                      <a:lnTo>
                        <a:pt x="275896" y="51875"/>
                      </a:lnTo>
                      <a:lnTo>
                        <a:pt x="276064" y="51749"/>
                      </a:lnTo>
                      <a:lnTo>
                        <a:pt x="276148" y="51623"/>
                      </a:lnTo>
                      <a:lnTo>
                        <a:pt x="276231" y="51455"/>
                      </a:lnTo>
                      <a:lnTo>
                        <a:pt x="276190" y="51246"/>
                      </a:lnTo>
                      <a:lnTo>
                        <a:pt x="276106" y="51078"/>
                      </a:lnTo>
                      <a:lnTo>
                        <a:pt x="275938" y="50952"/>
                      </a:lnTo>
                      <a:lnTo>
                        <a:pt x="275770" y="50868"/>
                      </a:lnTo>
                      <a:lnTo>
                        <a:pt x="272709" y="50575"/>
                      </a:lnTo>
                      <a:close/>
                      <a:moveTo>
                        <a:pt x="190347" y="50658"/>
                      </a:moveTo>
                      <a:lnTo>
                        <a:pt x="190305" y="50700"/>
                      </a:lnTo>
                      <a:lnTo>
                        <a:pt x="187244" y="50952"/>
                      </a:lnTo>
                      <a:lnTo>
                        <a:pt x="187076" y="50994"/>
                      </a:lnTo>
                      <a:lnTo>
                        <a:pt x="186908" y="51120"/>
                      </a:lnTo>
                      <a:lnTo>
                        <a:pt x="186824" y="51287"/>
                      </a:lnTo>
                      <a:lnTo>
                        <a:pt x="186783" y="51497"/>
                      </a:lnTo>
                      <a:lnTo>
                        <a:pt x="186866" y="51665"/>
                      </a:lnTo>
                      <a:lnTo>
                        <a:pt x="186950" y="51833"/>
                      </a:lnTo>
                      <a:lnTo>
                        <a:pt x="187118" y="51916"/>
                      </a:lnTo>
                      <a:lnTo>
                        <a:pt x="187286" y="51958"/>
                      </a:lnTo>
                      <a:lnTo>
                        <a:pt x="187370" y="51958"/>
                      </a:lnTo>
                      <a:lnTo>
                        <a:pt x="190389" y="51707"/>
                      </a:lnTo>
                      <a:lnTo>
                        <a:pt x="190599" y="51623"/>
                      </a:lnTo>
                      <a:lnTo>
                        <a:pt x="190724" y="51497"/>
                      </a:lnTo>
                      <a:lnTo>
                        <a:pt x="190850" y="51329"/>
                      </a:lnTo>
                      <a:lnTo>
                        <a:pt x="190850" y="51162"/>
                      </a:lnTo>
                      <a:lnTo>
                        <a:pt x="190808" y="50952"/>
                      </a:lnTo>
                      <a:lnTo>
                        <a:pt x="190683" y="50826"/>
                      </a:lnTo>
                      <a:lnTo>
                        <a:pt x="190557" y="50700"/>
                      </a:lnTo>
                      <a:lnTo>
                        <a:pt x="190347" y="50658"/>
                      </a:lnTo>
                      <a:close/>
                      <a:moveTo>
                        <a:pt x="184224" y="51204"/>
                      </a:moveTo>
                      <a:lnTo>
                        <a:pt x="181163" y="51497"/>
                      </a:lnTo>
                      <a:lnTo>
                        <a:pt x="180995" y="51539"/>
                      </a:lnTo>
                      <a:lnTo>
                        <a:pt x="180828" y="51665"/>
                      </a:lnTo>
                      <a:lnTo>
                        <a:pt x="180744" y="51833"/>
                      </a:lnTo>
                      <a:lnTo>
                        <a:pt x="180702" y="52042"/>
                      </a:lnTo>
                      <a:lnTo>
                        <a:pt x="180786" y="52252"/>
                      </a:lnTo>
                      <a:lnTo>
                        <a:pt x="180870" y="52378"/>
                      </a:lnTo>
                      <a:lnTo>
                        <a:pt x="181037" y="52462"/>
                      </a:lnTo>
                      <a:lnTo>
                        <a:pt x="181205" y="52504"/>
                      </a:lnTo>
                      <a:lnTo>
                        <a:pt x="181289" y="52504"/>
                      </a:lnTo>
                      <a:lnTo>
                        <a:pt x="184308" y="52210"/>
                      </a:lnTo>
                      <a:lnTo>
                        <a:pt x="184518" y="52168"/>
                      </a:lnTo>
                      <a:lnTo>
                        <a:pt x="184644" y="52042"/>
                      </a:lnTo>
                      <a:lnTo>
                        <a:pt x="184770" y="51875"/>
                      </a:lnTo>
                      <a:lnTo>
                        <a:pt x="184770" y="51665"/>
                      </a:lnTo>
                      <a:lnTo>
                        <a:pt x="184728" y="51497"/>
                      </a:lnTo>
                      <a:lnTo>
                        <a:pt x="184602" y="51329"/>
                      </a:lnTo>
                      <a:lnTo>
                        <a:pt x="184434" y="51246"/>
                      </a:lnTo>
                      <a:lnTo>
                        <a:pt x="184266" y="51204"/>
                      </a:lnTo>
                      <a:close/>
                      <a:moveTo>
                        <a:pt x="178144" y="51791"/>
                      </a:moveTo>
                      <a:lnTo>
                        <a:pt x="175082" y="52084"/>
                      </a:lnTo>
                      <a:lnTo>
                        <a:pt x="174915" y="52126"/>
                      </a:lnTo>
                      <a:lnTo>
                        <a:pt x="174747" y="52252"/>
                      </a:lnTo>
                      <a:lnTo>
                        <a:pt x="174663" y="52462"/>
                      </a:lnTo>
                      <a:lnTo>
                        <a:pt x="174621" y="52629"/>
                      </a:lnTo>
                      <a:lnTo>
                        <a:pt x="174705" y="52839"/>
                      </a:lnTo>
                      <a:lnTo>
                        <a:pt x="174789" y="52965"/>
                      </a:lnTo>
                      <a:lnTo>
                        <a:pt x="174957" y="53049"/>
                      </a:lnTo>
                      <a:lnTo>
                        <a:pt x="175124" y="53091"/>
                      </a:lnTo>
                      <a:lnTo>
                        <a:pt x="175208" y="53091"/>
                      </a:lnTo>
                      <a:lnTo>
                        <a:pt x="178228" y="52797"/>
                      </a:lnTo>
                      <a:lnTo>
                        <a:pt x="178437" y="52755"/>
                      </a:lnTo>
                      <a:lnTo>
                        <a:pt x="178563" y="52629"/>
                      </a:lnTo>
                      <a:lnTo>
                        <a:pt x="178689" y="52462"/>
                      </a:lnTo>
                      <a:lnTo>
                        <a:pt x="178689" y="52252"/>
                      </a:lnTo>
                      <a:lnTo>
                        <a:pt x="178647" y="52042"/>
                      </a:lnTo>
                      <a:lnTo>
                        <a:pt x="178521" y="51916"/>
                      </a:lnTo>
                      <a:lnTo>
                        <a:pt x="178353" y="51833"/>
                      </a:lnTo>
                      <a:lnTo>
                        <a:pt x="178186" y="51791"/>
                      </a:lnTo>
                      <a:close/>
                      <a:moveTo>
                        <a:pt x="3523" y="50533"/>
                      </a:moveTo>
                      <a:lnTo>
                        <a:pt x="3314" y="50575"/>
                      </a:lnTo>
                      <a:lnTo>
                        <a:pt x="3146" y="50700"/>
                      </a:lnTo>
                      <a:lnTo>
                        <a:pt x="1301" y="52671"/>
                      </a:lnTo>
                      <a:lnTo>
                        <a:pt x="1217" y="52755"/>
                      </a:lnTo>
                      <a:lnTo>
                        <a:pt x="1175" y="52881"/>
                      </a:lnTo>
                      <a:lnTo>
                        <a:pt x="1175" y="53049"/>
                      </a:lnTo>
                      <a:lnTo>
                        <a:pt x="1175" y="53175"/>
                      </a:lnTo>
                      <a:lnTo>
                        <a:pt x="1259" y="53300"/>
                      </a:lnTo>
                      <a:lnTo>
                        <a:pt x="1343" y="53384"/>
                      </a:lnTo>
                      <a:lnTo>
                        <a:pt x="1469" y="53468"/>
                      </a:lnTo>
                      <a:lnTo>
                        <a:pt x="1594" y="53510"/>
                      </a:lnTo>
                      <a:lnTo>
                        <a:pt x="1930" y="53552"/>
                      </a:lnTo>
                      <a:lnTo>
                        <a:pt x="2014" y="53594"/>
                      </a:lnTo>
                      <a:lnTo>
                        <a:pt x="2181" y="53552"/>
                      </a:lnTo>
                      <a:lnTo>
                        <a:pt x="2349" y="53468"/>
                      </a:lnTo>
                      <a:lnTo>
                        <a:pt x="2475" y="53342"/>
                      </a:lnTo>
                      <a:lnTo>
                        <a:pt x="2517" y="53175"/>
                      </a:lnTo>
                      <a:lnTo>
                        <a:pt x="2517" y="53007"/>
                      </a:lnTo>
                      <a:lnTo>
                        <a:pt x="2475" y="52881"/>
                      </a:lnTo>
                      <a:lnTo>
                        <a:pt x="3901" y="51371"/>
                      </a:lnTo>
                      <a:lnTo>
                        <a:pt x="3985" y="51204"/>
                      </a:lnTo>
                      <a:lnTo>
                        <a:pt x="4027" y="51036"/>
                      </a:lnTo>
                      <a:lnTo>
                        <a:pt x="3985" y="50826"/>
                      </a:lnTo>
                      <a:lnTo>
                        <a:pt x="3859" y="50658"/>
                      </a:lnTo>
                      <a:lnTo>
                        <a:pt x="3691" y="50575"/>
                      </a:lnTo>
                      <a:lnTo>
                        <a:pt x="3523" y="50533"/>
                      </a:lnTo>
                      <a:close/>
                      <a:moveTo>
                        <a:pt x="172063" y="52378"/>
                      </a:moveTo>
                      <a:lnTo>
                        <a:pt x="169002" y="52713"/>
                      </a:lnTo>
                      <a:lnTo>
                        <a:pt x="168834" y="52755"/>
                      </a:lnTo>
                      <a:lnTo>
                        <a:pt x="168666" y="52881"/>
                      </a:lnTo>
                      <a:lnTo>
                        <a:pt x="168582" y="53049"/>
                      </a:lnTo>
                      <a:lnTo>
                        <a:pt x="168540" y="53258"/>
                      </a:lnTo>
                      <a:lnTo>
                        <a:pt x="168624" y="53426"/>
                      </a:lnTo>
                      <a:lnTo>
                        <a:pt x="168708" y="53594"/>
                      </a:lnTo>
                      <a:lnTo>
                        <a:pt x="168876" y="53678"/>
                      </a:lnTo>
                      <a:lnTo>
                        <a:pt x="169086" y="53720"/>
                      </a:lnTo>
                      <a:lnTo>
                        <a:pt x="169128" y="53720"/>
                      </a:lnTo>
                      <a:lnTo>
                        <a:pt x="172147" y="53384"/>
                      </a:lnTo>
                      <a:lnTo>
                        <a:pt x="172357" y="53342"/>
                      </a:lnTo>
                      <a:lnTo>
                        <a:pt x="172482" y="53216"/>
                      </a:lnTo>
                      <a:lnTo>
                        <a:pt x="172608" y="53049"/>
                      </a:lnTo>
                      <a:lnTo>
                        <a:pt x="172608" y="52839"/>
                      </a:lnTo>
                      <a:lnTo>
                        <a:pt x="172566" y="52671"/>
                      </a:lnTo>
                      <a:lnTo>
                        <a:pt x="172441" y="52504"/>
                      </a:lnTo>
                      <a:lnTo>
                        <a:pt x="172315" y="52420"/>
                      </a:lnTo>
                      <a:lnTo>
                        <a:pt x="172105" y="52378"/>
                      </a:lnTo>
                      <a:close/>
                      <a:moveTo>
                        <a:pt x="165982" y="53007"/>
                      </a:moveTo>
                      <a:lnTo>
                        <a:pt x="162921" y="53342"/>
                      </a:lnTo>
                      <a:lnTo>
                        <a:pt x="162753" y="53384"/>
                      </a:lnTo>
                      <a:lnTo>
                        <a:pt x="162586" y="53510"/>
                      </a:lnTo>
                      <a:lnTo>
                        <a:pt x="162502" y="53678"/>
                      </a:lnTo>
                      <a:lnTo>
                        <a:pt x="162502" y="53887"/>
                      </a:lnTo>
                      <a:lnTo>
                        <a:pt x="162544" y="54097"/>
                      </a:lnTo>
                      <a:lnTo>
                        <a:pt x="162669" y="54223"/>
                      </a:lnTo>
                      <a:lnTo>
                        <a:pt x="162795" y="54307"/>
                      </a:lnTo>
                      <a:lnTo>
                        <a:pt x="163005" y="54349"/>
                      </a:lnTo>
                      <a:lnTo>
                        <a:pt x="163047" y="54349"/>
                      </a:lnTo>
                      <a:lnTo>
                        <a:pt x="166066" y="54013"/>
                      </a:lnTo>
                      <a:lnTo>
                        <a:pt x="166276" y="53971"/>
                      </a:lnTo>
                      <a:lnTo>
                        <a:pt x="166444" y="53846"/>
                      </a:lnTo>
                      <a:lnTo>
                        <a:pt x="166528" y="53678"/>
                      </a:lnTo>
                      <a:lnTo>
                        <a:pt x="166528" y="53468"/>
                      </a:lnTo>
                      <a:lnTo>
                        <a:pt x="166486" y="53300"/>
                      </a:lnTo>
                      <a:lnTo>
                        <a:pt x="166360" y="53133"/>
                      </a:lnTo>
                      <a:lnTo>
                        <a:pt x="166234" y="53049"/>
                      </a:lnTo>
                      <a:lnTo>
                        <a:pt x="166024" y="53007"/>
                      </a:lnTo>
                      <a:close/>
                      <a:moveTo>
                        <a:pt x="5033" y="53049"/>
                      </a:moveTo>
                      <a:lnTo>
                        <a:pt x="4865" y="53091"/>
                      </a:lnTo>
                      <a:lnTo>
                        <a:pt x="4698" y="53175"/>
                      </a:lnTo>
                      <a:lnTo>
                        <a:pt x="4572" y="53300"/>
                      </a:lnTo>
                      <a:lnTo>
                        <a:pt x="4530" y="53468"/>
                      </a:lnTo>
                      <a:lnTo>
                        <a:pt x="4530" y="53678"/>
                      </a:lnTo>
                      <a:lnTo>
                        <a:pt x="4614" y="53846"/>
                      </a:lnTo>
                      <a:lnTo>
                        <a:pt x="4740" y="54013"/>
                      </a:lnTo>
                      <a:lnTo>
                        <a:pt x="4949" y="54055"/>
                      </a:lnTo>
                      <a:lnTo>
                        <a:pt x="7969" y="54558"/>
                      </a:lnTo>
                      <a:lnTo>
                        <a:pt x="8052" y="54558"/>
                      </a:lnTo>
                      <a:lnTo>
                        <a:pt x="8220" y="54516"/>
                      </a:lnTo>
                      <a:lnTo>
                        <a:pt x="8346" y="54433"/>
                      </a:lnTo>
                      <a:lnTo>
                        <a:pt x="8472" y="54307"/>
                      </a:lnTo>
                      <a:lnTo>
                        <a:pt x="8556" y="54139"/>
                      </a:lnTo>
                      <a:lnTo>
                        <a:pt x="8514" y="53929"/>
                      </a:lnTo>
                      <a:lnTo>
                        <a:pt x="8430" y="53762"/>
                      </a:lnTo>
                      <a:lnTo>
                        <a:pt x="8304" y="53636"/>
                      </a:lnTo>
                      <a:lnTo>
                        <a:pt x="8136" y="53552"/>
                      </a:lnTo>
                      <a:lnTo>
                        <a:pt x="5117" y="53049"/>
                      </a:lnTo>
                      <a:close/>
                      <a:moveTo>
                        <a:pt x="159902" y="53678"/>
                      </a:moveTo>
                      <a:lnTo>
                        <a:pt x="156882" y="53971"/>
                      </a:lnTo>
                      <a:lnTo>
                        <a:pt x="156673" y="54055"/>
                      </a:lnTo>
                      <a:lnTo>
                        <a:pt x="156547" y="54181"/>
                      </a:lnTo>
                      <a:lnTo>
                        <a:pt x="156421" y="54349"/>
                      </a:lnTo>
                      <a:lnTo>
                        <a:pt x="156421" y="54558"/>
                      </a:lnTo>
                      <a:lnTo>
                        <a:pt x="156463" y="54726"/>
                      </a:lnTo>
                      <a:lnTo>
                        <a:pt x="156589" y="54852"/>
                      </a:lnTo>
                      <a:lnTo>
                        <a:pt x="156757" y="54978"/>
                      </a:lnTo>
                      <a:lnTo>
                        <a:pt x="156966" y="54978"/>
                      </a:lnTo>
                      <a:lnTo>
                        <a:pt x="160028" y="54684"/>
                      </a:lnTo>
                      <a:lnTo>
                        <a:pt x="160195" y="54600"/>
                      </a:lnTo>
                      <a:lnTo>
                        <a:pt x="160363" y="54475"/>
                      </a:lnTo>
                      <a:lnTo>
                        <a:pt x="160447" y="54307"/>
                      </a:lnTo>
                      <a:lnTo>
                        <a:pt x="160447" y="54097"/>
                      </a:lnTo>
                      <a:lnTo>
                        <a:pt x="160405" y="53929"/>
                      </a:lnTo>
                      <a:lnTo>
                        <a:pt x="160279" y="53804"/>
                      </a:lnTo>
                      <a:lnTo>
                        <a:pt x="160153" y="53678"/>
                      </a:lnTo>
                      <a:close/>
                      <a:moveTo>
                        <a:pt x="10862" y="54013"/>
                      </a:moveTo>
                      <a:lnTo>
                        <a:pt x="10736" y="54139"/>
                      </a:lnTo>
                      <a:lnTo>
                        <a:pt x="10611" y="54265"/>
                      </a:lnTo>
                      <a:lnTo>
                        <a:pt x="10527" y="54433"/>
                      </a:lnTo>
                      <a:lnTo>
                        <a:pt x="10569" y="54642"/>
                      </a:lnTo>
                      <a:lnTo>
                        <a:pt x="10653" y="54810"/>
                      </a:lnTo>
                      <a:lnTo>
                        <a:pt x="10778" y="54936"/>
                      </a:lnTo>
                      <a:lnTo>
                        <a:pt x="10988" y="55020"/>
                      </a:lnTo>
                      <a:lnTo>
                        <a:pt x="14007" y="55439"/>
                      </a:lnTo>
                      <a:lnTo>
                        <a:pt x="14049" y="55481"/>
                      </a:lnTo>
                      <a:lnTo>
                        <a:pt x="14259" y="55439"/>
                      </a:lnTo>
                      <a:lnTo>
                        <a:pt x="14385" y="55355"/>
                      </a:lnTo>
                      <a:lnTo>
                        <a:pt x="14511" y="55187"/>
                      </a:lnTo>
                      <a:lnTo>
                        <a:pt x="14553" y="55020"/>
                      </a:lnTo>
                      <a:lnTo>
                        <a:pt x="14553" y="54810"/>
                      </a:lnTo>
                      <a:lnTo>
                        <a:pt x="14469" y="54642"/>
                      </a:lnTo>
                      <a:lnTo>
                        <a:pt x="14343" y="54516"/>
                      </a:lnTo>
                      <a:lnTo>
                        <a:pt x="14133" y="54433"/>
                      </a:lnTo>
                      <a:lnTo>
                        <a:pt x="11114" y="54013"/>
                      </a:lnTo>
                      <a:close/>
                      <a:moveTo>
                        <a:pt x="153821" y="54307"/>
                      </a:moveTo>
                      <a:lnTo>
                        <a:pt x="150802" y="54642"/>
                      </a:lnTo>
                      <a:lnTo>
                        <a:pt x="150634" y="54684"/>
                      </a:lnTo>
                      <a:lnTo>
                        <a:pt x="150466" y="54810"/>
                      </a:lnTo>
                      <a:lnTo>
                        <a:pt x="150382" y="54978"/>
                      </a:lnTo>
                      <a:lnTo>
                        <a:pt x="150340" y="55187"/>
                      </a:lnTo>
                      <a:lnTo>
                        <a:pt x="150424" y="55355"/>
                      </a:lnTo>
                      <a:lnTo>
                        <a:pt x="150508" y="55523"/>
                      </a:lnTo>
                      <a:lnTo>
                        <a:pt x="150676" y="55607"/>
                      </a:lnTo>
                      <a:lnTo>
                        <a:pt x="150844" y="55649"/>
                      </a:lnTo>
                      <a:lnTo>
                        <a:pt x="150927" y="55649"/>
                      </a:lnTo>
                      <a:lnTo>
                        <a:pt x="153947" y="55313"/>
                      </a:lnTo>
                      <a:lnTo>
                        <a:pt x="154157" y="55271"/>
                      </a:lnTo>
                      <a:lnTo>
                        <a:pt x="154282" y="55146"/>
                      </a:lnTo>
                      <a:lnTo>
                        <a:pt x="154366" y="54978"/>
                      </a:lnTo>
                      <a:lnTo>
                        <a:pt x="154408" y="54768"/>
                      </a:lnTo>
                      <a:lnTo>
                        <a:pt x="154324" y="54558"/>
                      </a:lnTo>
                      <a:lnTo>
                        <a:pt x="154240" y="54433"/>
                      </a:lnTo>
                      <a:lnTo>
                        <a:pt x="154073" y="54349"/>
                      </a:lnTo>
                      <a:lnTo>
                        <a:pt x="153905" y="54307"/>
                      </a:lnTo>
                      <a:close/>
                      <a:moveTo>
                        <a:pt x="17069" y="54852"/>
                      </a:moveTo>
                      <a:lnTo>
                        <a:pt x="16901" y="54894"/>
                      </a:lnTo>
                      <a:lnTo>
                        <a:pt x="16733" y="54978"/>
                      </a:lnTo>
                      <a:lnTo>
                        <a:pt x="16649" y="55146"/>
                      </a:lnTo>
                      <a:lnTo>
                        <a:pt x="16565" y="55313"/>
                      </a:lnTo>
                      <a:lnTo>
                        <a:pt x="16607" y="55523"/>
                      </a:lnTo>
                      <a:lnTo>
                        <a:pt x="16691" y="55691"/>
                      </a:lnTo>
                      <a:lnTo>
                        <a:pt x="16817" y="55816"/>
                      </a:lnTo>
                      <a:lnTo>
                        <a:pt x="17027" y="55900"/>
                      </a:lnTo>
                      <a:lnTo>
                        <a:pt x="20046" y="56278"/>
                      </a:lnTo>
                      <a:lnTo>
                        <a:pt x="20298" y="56278"/>
                      </a:lnTo>
                      <a:lnTo>
                        <a:pt x="20424" y="56152"/>
                      </a:lnTo>
                      <a:lnTo>
                        <a:pt x="20549" y="56026"/>
                      </a:lnTo>
                      <a:lnTo>
                        <a:pt x="20591" y="55858"/>
                      </a:lnTo>
                      <a:lnTo>
                        <a:pt x="20591" y="55649"/>
                      </a:lnTo>
                      <a:lnTo>
                        <a:pt x="20507" y="55481"/>
                      </a:lnTo>
                      <a:lnTo>
                        <a:pt x="20340" y="55355"/>
                      </a:lnTo>
                      <a:lnTo>
                        <a:pt x="20172" y="55271"/>
                      </a:lnTo>
                      <a:lnTo>
                        <a:pt x="17153" y="54894"/>
                      </a:lnTo>
                      <a:lnTo>
                        <a:pt x="17069" y="54852"/>
                      </a:lnTo>
                      <a:close/>
                      <a:moveTo>
                        <a:pt x="147782" y="54936"/>
                      </a:moveTo>
                      <a:lnTo>
                        <a:pt x="144763" y="55271"/>
                      </a:lnTo>
                      <a:lnTo>
                        <a:pt x="144553" y="55313"/>
                      </a:lnTo>
                      <a:lnTo>
                        <a:pt x="144386" y="55439"/>
                      </a:lnTo>
                      <a:lnTo>
                        <a:pt x="144302" y="55607"/>
                      </a:lnTo>
                      <a:lnTo>
                        <a:pt x="144302" y="55816"/>
                      </a:lnTo>
                      <a:lnTo>
                        <a:pt x="144344" y="55984"/>
                      </a:lnTo>
                      <a:lnTo>
                        <a:pt x="144469" y="56152"/>
                      </a:lnTo>
                      <a:lnTo>
                        <a:pt x="144595" y="56236"/>
                      </a:lnTo>
                      <a:lnTo>
                        <a:pt x="144805" y="56278"/>
                      </a:lnTo>
                      <a:lnTo>
                        <a:pt x="144847" y="56278"/>
                      </a:lnTo>
                      <a:lnTo>
                        <a:pt x="147866" y="55942"/>
                      </a:lnTo>
                      <a:lnTo>
                        <a:pt x="148076" y="55900"/>
                      </a:lnTo>
                      <a:lnTo>
                        <a:pt x="148244" y="55775"/>
                      </a:lnTo>
                      <a:lnTo>
                        <a:pt x="148327" y="55607"/>
                      </a:lnTo>
                      <a:lnTo>
                        <a:pt x="148327" y="55397"/>
                      </a:lnTo>
                      <a:lnTo>
                        <a:pt x="148286" y="55229"/>
                      </a:lnTo>
                      <a:lnTo>
                        <a:pt x="148160" y="55062"/>
                      </a:lnTo>
                      <a:lnTo>
                        <a:pt x="148034" y="54978"/>
                      </a:lnTo>
                      <a:lnTo>
                        <a:pt x="147824" y="54936"/>
                      </a:lnTo>
                      <a:close/>
                      <a:moveTo>
                        <a:pt x="141702" y="55565"/>
                      </a:moveTo>
                      <a:lnTo>
                        <a:pt x="138682" y="55858"/>
                      </a:lnTo>
                      <a:lnTo>
                        <a:pt x="138473" y="55942"/>
                      </a:lnTo>
                      <a:lnTo>
                        <a:pt x="138347" y="56068"/>
                      </a:lnTo>
                      <a:lnTo>
                        <a:pt x="138263" y="56236"/>
                      </a:lnTo>
                      <a:lnTo>
                        <a:pt x="138221" y="56404"/>
                      </a:lnTo>
                      <a:lnTo>
                        <a:pt x="138263" y="56613"/>
                      </a:lnTo>
                      <a:lnTo>
                        <a:pt x="138389" y="56739"/>
                      </a:lnTo>
                      <a:lnTo>
                        <a:pt x="138556" y="56865"/>
                      </a:lnTo>
                      <a:lnTo>
                        <a:pt x="138766" y="56865"/>
                      </a:lnTo>
                      <a:lnTo>
                        <a:pt x="141827" y="56571"/>
                      </a:lnTo>
                      <a:lnTo>
                        <a:pt x="141995" y="56529"/>
                      </a:lnTo>
                      <a:lnTo>
                        <a:pt x="142163" y="56404"/>
                      </a:lnTo>
                      <a:lnTo>
                        <a:pt x="142247" y="56236"/>
                      </a:lnTo>
                      <a:lnTo>
                        <a:pt x="142289" y="56026"/>
                      </a:lnTo>
                      <a:lnTo>
                        <a:pt x="142205" y="55858"/>
                      </a:lnTo>
                      <a:lnTo>
                        <a:pt x="142121" y="55691"/>
                      </a:lnTo>
                      <a:lnTo>
                        <a:pt x="141953" y="55607"/>
                      </a:lnTo>
                      <a:lnTo>
                        <a:pt x="141786" y="55565"/>
                      </a:lnTo>
                      <a:close/>
                      <a:moveTo>
                        <a:pt x="23107" y="55649"/>
                      </a:moveTo>
                      <a:lnTo>
                        <a:pt x="22940" y="55691"/>
                      </a:lnTo>
                      <a:lnTo>
                        <a:pt x="22772" y="55775"/>
                      </a:lnTo>
                      <a:lnTo>
                        <a:pt x="22688" y="55942"/>
                      </a:lnTo>
                      <a:lnTo>
                        <a:pt x="22604" y="56110"/>
                      </a:lnTo>
                      <a:lnTo>
                        <a:pt x="22646" y="56320"/>
                      </a:lnTo>
                      <a:lnTo>
                        <a:pt x="22730" y="56487"/>
                      </a:lnTo>
                      <a:lnTo>
                        <a:pt x="22856" y="56613"/>
                      </a:lnTo>
                      <a:lnTo>
                        <a:pt x="23065" y="56697"/>
                      </a:lnTo>
                      <a:lnTo>
                        <a:pt x="26085" y="57033"/>
                      </a:lnTo>
                      <a:lnTo>
                        <a:pt x="26336" y="57033"/>
                      </a:lnTo>
                      <a:lnTo>
                        <a:pt x="26504" y="56907"/>
                      </a:lnTo>
                      <a:lnTo>
                        <a:pt x="26588" y="56781"/>
                      </a:lnTo>
                      <a:lnTo>
                        <a:pt x="26672" y="56613"/>
                      </a:lnTo>
                      <a:lnTo>
                        <a:pt x="26630" y="56404"/>
                      </a:lnTo>
                      <a:lnTo>
                        <a:pt x="26546" y="56236"/>
                      </a:lnTo>
                      <a:lnTo>
                        <a:pt x="26420" y="56110"/>
                      </a:lnTo>
                      <a:lnTo>
                        <a:pt x="26211" y="56026"/>
                      </a:lnTo>
                      <a:lnTo>
                        <a:pt x="23191" y="55649"/>
                      </a:lnTo>
                      <a:close/>
                      <a:moveTo>
                        <a:pt x="135663" y="56152"/>
                      </a:moveTo>
                      <a:lnTo>
                        <a:pt x="132602" y="56446"/>
                      </a:lnTo>
                      <a:lnTo>
                        <a:pt x="132434" y="56487"/>
                      </a:lnTo>
                      <a:lnTo>
                        <a:pt x="132266" y="56613"/>
                      </a:lnTo>
                      <a:lnTo>
                        <a:pt x="132182" y="56823"/>
                      </a:lnTo>
                      <a:lnTo>
                        <a:pt x="132140" y="56991"/>
                      </a:lnTo>
                      <a:lnTo>
                        <a:pt x="132224" y="57200"/>
                      </a:lnTo>
                      <a:lnTo>
                        <a:pt x="132308" y="57326"/>
                      </a:lnTo>
                      <a:lnTo>
                        <a:pt x="132476" y="57410"/>
                      </a:lnTo>
                      <a:lnTo>
                        <a:pt x="132685" y="57452"/>
                      </a:lnTo>
                      <a:lnTo>
                        <a:pt x="132727" y="57452"/>
                      </a:lnTo>
                      <a:lnTo>
                        <a:pt x="135747" y="57158"/>
                      </a:lnTo>
                      <a:lnTo>
                        <a:pt x="135956" y="57117"/>
                      </a:lnTo>
                      <a:lnTo>
                        <a:pt x="136082" y="56991"/>
                      </a:lnTo>
                      <a:lnTo>
                        <a:pt x="136166" y="56823"/>
                      </a:lnTo>
                      <a:lnTo>
                        <a:pt x="136208" y="56613"/>
                      </a:lnTo>
                      <a:lnTo>
                        <a:pt x="136166" y="56446"/>
                      </a:lnTo>
                      <a:lnTo>
                        <a:pt x="136040" y="56278"/>
                      </a:lnTo>
                      <a:lnTo>
                        <a:pt x="135873" y="56194"/>
                      </a:lnTo>
                      <a:lnTo>
                        <a:pt x="135705" y="56152"/>
                      </a:lnTo>
                      <a:close/>
                      <a:moveTo>
                        <a:pt x="29188" y="56362"/>
                      </a:moveTo>
                      <a:lnTo>
                        <a:pt x="28978" y="56404"/>
                      </a:lnTo>
                      <a:lnTo>
                        <a:pt x="28853" y="56529"/>
                      </a:lnTo>
                      <a:lnTo>
                        <a:pt x="28727" y="56655"/>
                      </a:lnTo>
                      <a:lnTo>
                        <a:pt x="28685" y="56823"/>
                      </a:lnTo>
                      <a:lnTo>
                        <a:pt x="28685" y="57033"/>
                      </a:lnTo>
                      <a:lnTo>
                        <a:pt x="28769" y="57200"/>
                      </a:lnTo>
                      <a:lnTo>
                        <a:pt x="28936" y="57326"/>
                      </a:lnTo>
                      <a:lnTo>
                        <a:pt x="29104" y="57410"/>
                      </a:lnTo>
                      <a:lnTo>
                        <a:pt x="32166" y="57746"/>
                      </a:lnTo>
                      <a:lnTo>
                        <a:pt x="32207" y="57746"/>
                      </a:lnTo>
                      <a:lnTo>
                        <a:pt x="32375" y="57704"/>
                      </a:lnTo>
                      <a:lnTo>
                        <a:pt x="32543" y="57620"/>
                      </a:lnTo>
                      <a:lnTo>
                        <a:pt x="32669" y="57452"/>
                      </a:lnTo>
                      <a:lnTo>
                        <a:pt x="32711" y="57284"/>
                      </a:lnTo>
                      <a:lnTo>
                        <a:pt x="32711" y="57075"/>
                      </a:lnTo>
                      <a:lnTo>
                        <a:pt x="32585" y="56907"/>
                      </a:lnTo>
                      <a:lnTo>
                        <a:pt x="32459" y="56781"/>
                      </a:lnTo>
                      <a:lnTo>
                        <a:pt x="32249" y="56697"/>
                      </a:lnTo>
                      <a:lnTo>
                        <a:pt x="29230" y="56404"/>
                      </a:lnTo>
                      <a:lnTo>
                        <a:pt x="29188" y="56362"/>
                      </a:lnTo>
                      <a:close/>
                      <a:moveTo>
                        <a:pt x="129582" y="56739"/>
                      </a:moveTo>
                      <a:lnTo>
                        <a:pt x="126563" y="56991"/>
                      </a:lnTo>
                      <a:lnTo>
                        <a:pt x="126353" y="57033"/>
                      </a:lnTo>
                      <a:lnTo>
                        <a:pt x="126227" y="57158"/>
                      </a:lnTo>
                      <a:lnTo>
                        <a:pt x="126102" y="57326"/>
                      </a:lnTo>
                      <a:lnTo>
                        <a:pt x="126102" y="57536"/>
                      </a:lnTo>
                      <a:lnTo>
                        <a:pt x="126143" y="57746"/>
                      </a:lnTo>
                      <a:lnTo>
                        <a:pt x="126269" y="57871"/>
                      </a:lnTo>
                      <a:lnTo>
                        <a:pt x="126395" y="57955"/>
                      </a:lnTo>
                      <a:lnTo>
                        <a:pt x="126605" y="57997"/>
                      </a:lnTo>
                      <a:lnTo>
                        <a:pt x="126647" y="57997"/>
                      </a:lnTo>
                      <a:lnTo>
                        <a:pt x="129666" y="57746"/>
                      </a:lnTo>
                      <a:lnTo>
                        <a:pt x="129876" y="57704"/>
                      </a:lnTo>
                      <a:lnTo>
                        <a:pt x="130002" y="57578"/>
                      </a:lnTo>
                      <a:lnTo>
                        <a:pt x="130127" y="57368"/>
                      </a:lnTo>
                      <a:lnTo>
                        <a:pt x="130127" y="57200"/>
                      </a:lnTo>
                      <a:lnTo>
                        <a:pt x="130085" y="56991"/>
                      </a:lnTo>
                      <a:lnTo>
                        <a:pt x="129960" y="56865"/>
                      </a:lnTo>
                      <a:lnTo>
                        <a:pt x="129834" y="56781"/>
                      </a:lnTo>
                      <a:lnTo>
                        <a:pt x="129624" y="56739"/>
                      </a:lnTo>
                      <a:close/>
                      <a:moveTo>
                        <a:pt x="35227" y="57033"/>
                      </a:moveTo>
                      <a:lnTo>
                        <a:pt x="35059" y="57075"/>
                      </a:lnTo>
                      <a:lnTo>
                        <a:pt x="34891" y="57158"/>
                      </a:lnTo>
                      <a:lnTo>
                        <a:pt x="34807" y="57284"/>
                      </a:lnTo>
                      <a:lnTo>
                        <a:pt x="34724" y="57494"/>
                      </a:lnTo>
                      <a:lnTo>
                        <a:pt x="34766" y="57662"/>
                      </a:lnTo>
                      <a:lnTo>
                        <a:pt x="34849" y="57871"/>
                      </a:lnTo>
                      <a:lnTo>
                        <a:pt x="35017" y="57997"/>
                      </a:lnTo>
                      <a:lnTo>
                        <a:pt x="35185" y="58039"/>
                      </a:lnTo>
                      <a:lnTo>
                        <a:pt x="38246" y="58333"/>
                      </a:lnTo>
                      <a:lnTo>
                        <a:pt x="38288" y="58333"/>
                      </a:lnTo>
                      <a:lnTo>
                        <a:pt x="38456" y="58291"/>
                      </a:lnTo>
                      <a:lnTo>
                        <a:pt x="38624" y="58207"/>
                      </a:lnTo>
                      <a:lnTo>
                        <a:pt x="38749" y="58039"/>
                      </a:lnTo>
                      <a:lnTo>
                        <a:pt x="38791" y="57871"/>
                      </a:lnTo>
                      <a:lnTo>
                        <a:pt x="38749" y="57662"/>
                      </a:lnTo>
                      <a:lnTo>
                        <a:pt x="38666" y="57494"/>
                      </a:lnTo>
                      <a:lnTo>
                        <a:pt x="38498" y="57368"/>
                      </a:lnTo>
                      <a:lnTo>
                        <a:pt x="38330" y="57326"/>
                      </a:lnTo>
                      <a:lnTo>
                        <a:pt x="35311" y="57033"/>
                      </a:lnTo>
                      <a:close/>
                      <a:moveTo>
                        <a:pt x="123502" y="57242"/>
                      </a:moveTo>
                      <a:lnTo>
                        <a:pt x="120482" y="57494"/>
                      </a:lnTo>
                      <a:lnTo>
                        <a:pt x="120272" y="57536"/>
                      </a:lnTo>
                      <a:lnTo>
                        <a:pt x="120147" y="57662"/>
                      </a:lnTo>
                      <a:lnTo>
                        <a:pt x="120021" y="57829"/>
                      </a:lnTo>
                      <a:lnTo>
                        <a:pt x="120021" y="58039"/>
                      </a:lnTo>
                      <a:lnTo>
                        <a:pt x="120063" y="58207"/>
                      </a:lnTo>
                      <a:lnTo>
                        <a:pt x="120189" y="58375"/>
                      </a:lnTo>
                      <a:lnTo>
                        <a:pt x="120356" y="58458"/>
                      </a:lnTo>
                      <a:lnTo>
                        <a:pt x="120524" y="58500"/>
                      </a:lnTo>
                      <a:lnTo>
                        <a:pt x="120566" y="58500"/>
                      </a:lnTo>
                      <a:lnTo>
                        <a:pt x="123585" y="58249"/>
                      </a:lnTo>
                      <a:lnTo>
                        <a:pt x="123795" y="58207"/>
                      </a:lnTo>
                      <a:lnTo>
                        <a:pt x="123963" y="58081"/>
                      </a:lnTo>
                      <a:lnTo>
                        <a:pt x="124047" y="57913"/>
                      </a:lnTo>
                      <a:lnTo>
                        <a:pt x="124089" y="57704"/>
                      </a:lnTo>
                      <a:lnTo>
                        <a:pt x="124005" y="57536"/>
                      </a:lnTo>
                      <a:lnTo>
                        <a:pt x="123921" y="57368"/>
                      </a:lnTo>
                      <a:lnTo>
                        <a:pt x="123753" y="57284"/>
                      </a:lnTo>
                      <a:lnTo>
                        <a:pt x="123585" y="57242"/>
                      </a:lnTo>
                      <a:close/>
                      <a:moveTo>
                        <a:pt x="41308" y="57578"/>
                      </a:moveTo>
                      <a:lnTo>
                        <a:pt x="41140" y="57620"/>
                      </a:lnTo>
                      <a:lnTo>
                        <a:pt x="40972" y="57704"/>
                      </a:lnTo>
                      <a:lnTo>
                        <a:pt x="40846" y="57871"/>
                      </a:lnTo>
                      <a:lnTo>
                        <a:pt x="40804" y="58039"/>
                      </a:lnTo>
                      <a:lnTo>
                        <a:pt x="40846" y="58249"/>
                      </a:lnTo>
                      <a:lnTo>
                        <a:pt x="40930" y="58417"/>
                      </a:lnTo>
                      <a:lnTo>
                        <a:pt x="41098" y="58542"/>
                      </a:lnTo>
                      <a:lnTo>
                        <a:pt x="41266" y="58584"/>
                      </a:lnTo>
                      <a:lnTo>
                        <a:pt x="44327" y="58836"/>
                      </a:lnTo>
                      <a:lnTo>
                        <a:pt x="44369" y="58836"/>
                      </a:lnTo>
                      <a:lnTo>
                        <a:pt x="44537" y="58794"/>
                      </a:lnTo>
                      <a:lnTo>
                        <a:pt x="44704" y="58710"/>
                      </a:lnTo>
                      <a:lnTo>
                        <a:pt x="44830" y="58584"/>
                      </a:lnTo>
                      <a:lnTo>
                        <a:pt x="44872" y="58375"/>
                      </a:lnTo>
                      <a:lnTo>
                        <a:pt x="44830" y="58165"/>
                      </a:lnTo>
                      <a:lnTo>
                        <a:pt x="44746" y="57997"/>
                      </a:lnTo>
                      <a:lnTo>
                        <a:pt x="44579" y="57871"/>
                      </a:lnTo>
                      <a:lnTo>
                        <a:pt x="44411" y="57829"/>
                      </a:lnTo>
                      <a:lnTo>
                        <a:pt x="41349" y="57578"/>
                      </a:lnTo>
                      <a:close/>
                      <a:moveTo>
                        <a:pt x="117463" y="57704"/>
                      </a:moveTo>
                      <a:lnTo>
                        <a:pt x="114401" y="57955"/>
                      </a:lnTo>
                      <a:lnTo>
                        <a:pt x="114234" y="57997"/>
                      </a:lnTo>
                      <a:lnTo>
                        <a:pt x="114066" y="58123"/>
                      </a:lnTo>
                      <a:lnTo>
                        <a:pt x="113982" y="58291"/>
                      </a:lnTo>
                      <a:lnTo>
                        <a:pt x="113940" y="58500"/>
                      </a:lnTo>
                      <a:lnTo>
                        <a:pt x="113982" y="58668"/>
                      </a:lnTo>
                      <a:lnTo>
                        <a:pt x="114108" y="58836"/>
                      </a:lnTo>
                      <a:lnTo>
                        <a:pt x="114276" y="58920"/>
                      </a:lnTo>
                      <a:lnTo>
                        <a:pt x="114443" y="58962"/>
                      </a:lnTo>
                      <a:lnTo>
                        <a:pt x="114485" y="58962"/>
                      </a:lnTo>
                      <a:lnTo>
                        <a:pt x="117505" y="58752"/>
                      </a:lnTo>
                      <a:lnTo>
                        <a:pt x="117714" y="58668"/>
                      </a:lnTo>
                      <a:lnTo>
                        <a:pt x="117882" y="58542"/>
                      </a:lnTo>
                      <a:lnTo>
                        <a:pt x="117966" y="58375"/>
                      </a:lnTo>
                      <a:lnTo>
                        <a:pt x="118008" y="58207"/>
                      </a:lnTo>
                      <a:lnTo>
                        <a:pt x="117924" y="57997"/>
                      </a:lnTo>
                      <a:lnTo>
                        <a:pt x="117840" y="57871"/>
                      </a:lnTo>
                      <a:lnTo>
                        <a:pt x="117672" y="57746"/>
                      </a:lnTo>
                      <a:lnTo>
                        <a:pt x="117505" y="57704"/>
                      </a:lnTo>
                      <a:close/>
                      <a:moveTo>
                        <a:pt x="47220" y="58081"/>
                      </a:moveTo>
                      <a:lnTo>
                        <a:pt x="47053" y="58207"/>
                      </a:lnTo>
                      <a:lnTo>
                        <a:pt x="46927" y="58333"/>
                      </a:lnTo>
                      <a:lnTo>
                        <a:pt x="46885" y="58542"/>
                      </a:lnTo>
                      <a:lnTo>
                        <a:pt x="46927" y="58752"/>
                      </a:lnTo>
                      <a:lnTo>
                        <a:pt x="47011" y="58920"/>
                      </a:lnTo>
                      <a:lnTo>
                        <a:pt x="47179" y="59004"/>
                      </a:lnTo>
                      <a:lnTo>
                        <a:pt x="47346" y="59087"/>
                      </a:lnTo>
                      <a:lnTo>
                        <a:pt x="50408" y="59297"/>
                      </a:lnTo>
                      <a:lnTo>
                        <a:pt x="50450" y="59297"/>
                      </a:lnTo>
                      <a:lnTo>
                        <a:pt x="50617" y="59255"/>
                      </a:lnTo>
                      <a:lnTo>
                        <a:pt x="50785" y="59129"/>
                      </a:lnTo>
                      <a:lnTo>
                        <a:pt x="50911" y="59004"/>
                      </a:lnTo>
                      <a:lnTo>
                        <a:pt x="50953" y="58794"/>
                      </a:lnTo>
                      <a:lnTo>
                        <a:pt x="50911" y="58626"/>
                      </a:lnTo>
                      <a:lnTo>
                        <a:pt x="50827" y="58458"/>
                      </a:lnTo>
                      <a:lnTo>
                        <a:pt x="50659" y="58333"/>
                      </a:lnTo>
                      <a:lnTo>
                        <a:pt x="50491" y="58291"/>
                      </a:lnTo>
                      <a:lnTo>
                        <a:pt x="47430" y="58081"/>
                      </a:lnTo>
                      <a:close/>
                      <a:moveTo>
                        <a:pt x="111382" y="58123"/>
                      </a:moveTo>
                      <a:lnTo>
                        <a:pt x="108321" y="58333"/>
                      </a:lnTo>
                      <a:lnTo>
                        <a:pt x="108153" y="58375"/>
                      </a:lnTo>
                      <a:lnTo>
                        <a:pt x="107985" y="58500"/>
                      </a:lnTo>
                      <a:lnTo>
                        <a:pt x="107901" y="58668"/>
                      </a:lnTo>
                      <a:lnTo>
                        <a:pt x="107860" y="58878"/>
                      </a:lnTo>
                      <a:lnTo>
                        <a:pt x="107901" y="59046"/>
                      </a:lnTo>
                      <a:lnTo>
                        <a:pt x="108027" y="59213"/>
                      </a:lnTo>
                      <a:lnTo>
                        <a:pt x="108195" y="59297"/>
                      </a:lnTo>
                      <a:lnTo>
                        <a:pt x="108363" y="59339"/>
                      </a:lnTo>
                      <a:lnTo>
                        <a:pt x="108405" y="59339"/>
                      </a:lnTo>
                      <a:lnTo>
                        <a:pt x="111424" y="59171"/>
                      </a:lnTo>
                      <a:lnTo>
                        <a:pt x="111634" y="59087"/>
                      </a:lnTo>
                      <a:lnTo>
                        <a:pt x="111801" y="59004"/>
                      </a:lnTo>
                      <a:lnTo>
                        <a:pt x="111885" y="58794"/>
                      </a:lnTo>
                      <a:lnTo>
                        <a:pt x="111927" y="58626"/>
                      </a:lnTo>
                      <a:lnTo>
                        <a:pt x="111885" y="58417"/>
                      </a:lnTo>
                      <a:lnTo>
                        <a:pt x="111760" y="58291"/>
                      </a:lnTo>
                      <a:lnTo>
                        <a:pt x="111592" y="58165"/>
                      </a:lnTo>
                      <a:lnTo>
                        <a:pt x="111424" y="58123"/>
                      </a:lnTo>
                      <a:close/>
                      <a:moveTo>
                        <a:pt x="53469" y="58458"/>
                      </a:moveTo>
                      <a:lnTo>
                        <a:pt x="53301" y="58500"/>
                      </a:lnTo>
                      <a:lnTo>
                        <a:pt x="53133" y="58584"/>
                      </a:lnTo>
                      <a:lnTo>
                        <a:pt x="53008" y="58752"/>
                      </a:lnTo>
                      <a:lnTo>
                        <a:pt x="52966" y="58920"/>
                      </a:lnTo>
                      <a:lnTo>
                        <a:pt x="53008" y="59129"/>
                      </a:lnTo>
                      <a:lnTo>
                        <a:pt x="53091" y="59297"/>
                      </a:lnTo>
                      <a:lnTo>
                        <a:pt x="53259" y="59423"/>
                      </a:lnTo>
                      <a:lnTo>
                        <a:pt x="53469" y="59465"/>
                      </a:lnTo>
                      <a:lnTo>
                        <a:pt x="56488" y="59633"/>
                      </a:lnTo>
                      <a:lnTo>
                        <a:pt x="56530" y="59633"/>
                      </a:lnTo>
                      <a:lnTo>
                        <a:pt x="56698" y="59591"/>
                      </a:lnTo>
                      <a:lnTo>
                        <a:pt x="56866" y="59507"/>
                      </a:lnTo>
                      <a:lnTo>
                        <a:pt x="56991" y="59339"/>
                      </a:lnTo>
                      <a:lnTo>
                        <a:pt x="57033" y="59171"/>
                      </a:lnTo>
                      <a:lnTo>
                        <a:pt x="56991" y="58962"/>
                      </a:lnTo>
                      <a:lnTo>
                        <a:pt x="56908" y="58794"/>
                      </a:lnTo>
                      <a:lnTo>
                        <a:pt x="56740" y="58668"/>
                      </a:lnTo>
                      <a:lnTo>
                        <a:pt x="56572" y="58626"/>
                      </a:lnTo>
                      <a:lnTo>
                        <a:pt x="53511" y="58458"/>
                      </a:lnTo>
                      <a:close/>
                      <a:moveTo>
                        <a:pt x="105301" y="58500"/>
                      </a:moveTo>
                      <a:lnTo>
                        <a:pt x="102240" y="58668"/>
                      </a:lnTo>
                      <a:lnTo>
                        <a:pt x="102072" y="58710"/>
                      </a:lnTo>
                      <a:lnTo>
                        <a:pt x="101905" y="58794"/>
                      </a:lnTo>
                      <a:lnTo>
                        <a:pt x="101779" y="58962"/>
                      </a:lnTo>
                      <a:lnTo>
                        <a:pt x="101779" y="59171"/>
                      </a:lnTo>
                      <a:lnTo>
                        <a:pt x="101821" y="59381"/>
                      </a:lnTo>
                      <a:lnTo>
                        <a:pt x="101905" y="59507"/>
                      </a:lnTo>
                      <a:lnTo>
                        <a:pt x="102072" y="59633"/>
                      </a:lnTo>
                      <a:lnTo>
                        <a:pt x="102282" y="59675"/>
                      </a:lnTo>
                      <a:lnTo>
                        <a:pt x="105343" y="59507"/>
                      </a:lnTo>
                      <a:lnTo>
                        <a:pt x="105553" y="59465"/>
                      </a:lnTo>
                      <a:lnTo>
                        <a:pt x="105679" y="59339"/>
                      </a:lnTo>
                      <a:lnTo>
                        <a:pt x="105805" y="59171"/>
                      </a:lnTo>
                      <a:lnTo>
                        <a:pt x="105847" y="58962"/>
                      </a:lnTo>
                      <a:lnTo>
                        <a:pt x="105763" y="58794"/>
                      </a:lnTo>
                      <a:lnTo>
                        <a:pt x="105679" y="58626"/>
                      </a:lnTo>
                      <a:lnTo>
                        <a:pt x="105511" y="58542"/>
                      </a:lnTo>
                      <a:lnTo>
                        <a:pt x="105301" y="58500"/>
                      </a:lnTo>
                      <a:close/>
                      <a:moveTo>
                        <a:pt x="59591" y="58752"/>
                      </a:moveTo>
                      <a:lnTo>
                        <a:pt x="59382" y="58794"/>
                      </a:lnTo>
                      <a:lnTo>
                        <a:pt x="59214" y="58920"/>
                      </a:lnTo>
                      <a:lnTo>
                        <a:pt x="59130" y="59046"/>
                      </a:lnTo>
                      <a:lnTo>
                        <a:pt x="59046" y="59255"/>
                      </a:lnTo>
                      <a:lnTo>
                        <a:pt x="59088" y="59465"/>
                      </a:lnTo>
                      <a:lnTo>
                        <a:pt x="59214" y="59633"/>
                      </a:lnTo>
                      <a:lnTo>
                        <a:pt x="59340" y="59758"/>
                      </a:lnTo>
                      <a:lnTo>
                        <a:pt x="59550" y="59800"/>
                      </a:lnTo>
                      <a:lnTo>
                        <a:pt x="62611" y="59926"/>
                      </a:lnTo>
                      <a:lnTo>
                        <a:pt x="62821" y="59884"/>
                      </a:lnTo>
                      <a:lnTo>
                        <a:pt x="62988" y="59758"/>
                      </a:lnTo>
                      <a:lnTo>
                        <a:pt x="63072" y="59633"/>
                      </a:lnTo>
                      <a:lnTo>
                        <a:pt x="63114" y="59423"/>
                      </a:lnTo>
                      <a:lnTo>
                        <a:pt x="63114" y="59213"/>
                      </a:lnTo>
                      <a:lnTo>
                        <a:pt x="62988" y="59046"/>
                      </a:lnTo>
                      <a:lnTo>
                        <a:pt x="62821" y="58962"/>
                      </a:lnTo>
                      <a:lnTo>
                        <a:pt x="62653" y="58878"/>
                      </a:lnTo>
                      <a:lnTo>
                        <a:pt x="59591" y="58752"/>
                      </a:lnTo>
                      <a:close/>
                      <a:moveTo>
                        <a:pt x="99221" y="58794"/>
                      </a:moveTo>
                      <a:lnTo>
                        <a:pt x="96159" y="58920"/>
                      </a:lnTo>
                      <a:lnTo>
                        <a:pt x="95950" y="58962"/>
                      </a:lnTo>
                      <a:lnTo>
                        <a:pt x="95782" y="59046"/>
                      </a:lnTo>
                      <a:lnTo>
                        <a:pt x="95698" y="59213"/>
                      </a:lnTo>
                      <a:lnTo>
                        <a:pt x="95656" y="59423"/>
                      </a:lnTo>
                      <a:lnTo>
                        <a:pt x="95698" y="59633"/>
                      </a:lnTo>
                      <a:lnTo>
                        <a:pt x="95824" y="59758"/>
                      </a:lnTo>
                      <a:lnTo>
                        <a:pt x="95992" y="59884"/>
                      </a:lnTo>
                      <a:lnTo>
                        <a:pt x="96159" y="59926"/>
                      </a:lnTo>
                      <a:lnTo>
                        <a:pt x="96201" y="59926"/>
                      </a:lnTo>
                      <a:lnTo>
                        <a:pt x="99263" y="59800"/>
                      </a:lnTo>
                      <a:lnTo>
                        <a:pt x="99430" y="59758"/>
                      </a:lnTo>
                      <a:lnTo>
                        <a:pt x="99598" y="59633"/>
                      </a:lnTo>
                      <a:lnTo>
                        <a:pt x="99682" y="59465"/>
                      </a:lnTo>
                      <a:lnTo>
                        <a:pt x="99724" y="59255"/>
                      </a:lnTo>
                      <a:lnTo>
                        <a:pt x="99682" y="59087"/>
                      </a:lnTo>
                      <a:lnTo>
                        <a:pt x="99598" y="58920"/>
                      </a:lnTo>
                      <a:lnTo>
                        <a:pt x="99430" y="58836"/>
                      </a:lnTo>
                      <a:lnTo>
                        <a:pt x="99221" y="58794"/>
                      </a:lnTo>
                      <a:close/>
                      <a:moveTo>
                        <a:pt x="65630" y="59004"/>
                      </a:moveTo>
                      <a:lnTo>
                        <a:pt x="65462" y="59046"/>
                      </a:lnTo>
                      <a:lnTo>
                        <a:pt x="65295" y="59129"/>
                      </a:lnTo>
                      <a:lnTo>
                        <a:pt x="65211" y="59297"/>
                      </a:lnTo>
                      <a:lnTo>
                        <a:pt x="65169" y="59507"/>
                      </a:lnTo>
                      <a:lnTo>
                        <a:pt x="65211" y="59675"/>
                      </a:lnTo>
                      <a:lnTo>
                        <a:pt x="65295" y="59842"/>
                      </a:lnTo>
                      <a:lnTo>
                        <a:pt x="65462" y="59968"/>
                      </a:lnTo>
                      <a:lnTo>
                        <a:pt x="65672" y="60010"/>
                      </a:lnTo>
                      <a:lnTo>
                        <a:pt x="68692" y="60094"/>
                      </a:lnTo>
                      <a:lnTo>
                        <a:pt x="68733" y="60094"/>
                      </a:lnTo>
                      <a:lnTo>
                        <a:pt x="68901" y="60052"/>
                      </a:lnTo>
                      <a:lnTo>
                        <a:pt x="69069" y="59968"/>
                      </a:lnTo>
                      <a:lnTo>
                        <a:pt x="69195" y="59800"/>
                      </a:lnTo>
                      <a:lnTo>
                        <a:pt x="69237" y="59591"/>
                      </a:lnTo>
                      <a:lnTo>
                        <a:pt x="69195" y="59423"/>
                      </a:lnTo>
                      <a:lnTo>
                        <a:pt x="69069" y="59255"/>
                      </a:lnTo>
                      <a:lnTo>
                        <a:pt x="68943" y="59129"/>
                      </a:lnTo>
                      <a:lnTo>
                        <a:pt x="68733" y="59087"/>
                      </a:lnTo>
                      <a:lnTo>
                        <a:pt x="65672" y="59004"/>
                      </a:lnTo>
                      <a:close/>
                      <a:moveTo>
                        <a:pt x="93098" y="59004"/>
                      </a:moveTo>
                      <a:lnTo>
                        <a:pt x="90079" y="59087"/>
                      </a:lnTo>
                      <a:lnTo>
                        <a:pt x="89869" y="59129"/>
                      </a:lnTo>
                      <a:lnTo>
                        <a:pt x="89701" y="59255"/>
                      </a:lnTo>
                      <a:lnTo>
                        <a:pt x="89617" y="59423"/>
                      </a:lnTo>
                      <a:lnTo>
                        <a:pt x="89576" y="59591"/>
                      </a:lnTo>
                      <a:lnTo>
                        <a:pt x="89617" y="59800"/>
                      </a:lnTo>
                      <a:lnTo>
                        <a:pt x="89701" y="59968"/>
                      </a:lnTo>
                      <a:lnTo>
                        <a:pt x="89869" y="60052"/>
                      </a:lnTo>
                      <a:lnTo>
                        <a:pt x="90079" y="60094"/>
                      </a:lnTo>
                      <a:lnTo>
                        <a:pt x="93140" y="60010"/>
                      </a:lnTo>
                      <a:lnTo>
                        <a:pt x="93350" y="59968"/>
                      </a:lnTo>
                      <a:lnTo>
                        <a:pt x="93476" y="59842"/>
                      </a:lnTo>
                      <a:lnTo>
                        <a:pt x="93601" y="59675"/>
                      </a:lnTo>
                      <a:lnTo>
                        <a:pt x="93643" y="59507"/>
                      </a:lnTo>
                      <a:lnTo>
                        <a:pt x="93601" y="59297"/>
                      </a:lnTo>
                      <a:lnTo>
                        <a:pt x="93476" y="59129"/>
                      </a:lnTo>
                      <a:lnTo>
                        <a:pt x="93350" y="59046"/>
                      </a:lnTo>
                      <a:lnTo>
                        <a:pt x="93140" y="59004"/>
                      </a:lnTo>
                      <a:close/>
                      <a:moveTo>
                        <a:pt x="71753" y="59129"/>
                      </a:moveTo>
                      <a:lnTo>
                        <a:pt x="71585" y="59171"/>
                      </a:lnTo>
                      <a:lnTo>
                        <a:pt x="71417" y="59297"/>
                      </a:lnTo>
                      <a:lnTo>
                        <a:pt x="71292" y="59465"/>
                      </a:lnTo>
                      <a:lnTo>
                        <a:pt x="71250" y="59633"/>
                      </a:lnTo>
                      <a:lnTo>
                        <a:pt x="71292" y="59842"/>
                      </a:lnTo>
                      <a:lnTo>
                        <a:pt x="71417" y="60010"/>
                      </a:lnTo>
                      <a:lnTo>
                        <a:pt x="71543" y="60136"/>
                      </a:lnTo>
                      <a:lnTo>
                        <a:pt x="71753" y="60178"/>
                      </a:lnTo>
                      <a:lnTo>
                        <a:pt x="74814" y="60220"/>
                      </a:lnTo>
                      <a:lnTo>
                        <a:pt x="75024" y="60178"/>
                      </a:lnTo>
                      <a:lnTo>
                        <a:pt x="75192" y="60052"/>
                      </a:lnTo>
                      <a:lnTo>
                        <a:pt x="75275" y="59884"/>
                      </a:lnTo>
                      <a:lnTo>
                        <a:pt x="75317" y="59717"/>
                      </a:lnTo>
                      <a:lnTo>
                        <a:pt x="75275" y="59507"/>
                      </a:lnTo>
                      <a:lnTo>
                        <a:pt x="75192" y="59339"/>
                      </a:lnTo>
                      <a:lnTo>
                        <a:pt x="75024" y="59213"/>
                      </a:lnTo>
                      <a:lnTo>
                        <a:pt x="74814" y="59171"/>
                      </a:lnTo>
                      <a:lnTo>
                        <a:pt x="71795" y="59129"/>
                      </a:lnTo>
                      <a:close/>
                      <a:moveTo>
                        <a:pt x="77875" y="59213"/>
                      </a:moveTo>
                      <a:lnTo>
                        <a:pt x="77666" y="59255"/>
                      </a:lnTo>
                      <a:lnTo>
                        <a:pt x="77498" y="59339"/>
                      </a:lnTo>
                      <a:lnTo>
                        <a:pt x="77414" y="59507"/>
                      </a:lnTo>
                      <a:lnTo>
                        <a:pt x="77372" y="59717"/>
                      </a:lnTo>
                      <a:lnTo>
                        <a:pt x="77414" y="59926"/>
                      </a:lnTo>
                      <a:lnTo>
                        <a:pt x="77498" y="60094"/>
                      </a:lnTo>
                      <a:lnTo>
                        <a:pt x="77666" y="60178"/>
                      </a:lnTo>
                      <a:lnTo>
                        <a:pt x="77875" y="60220"/>
                      </a:lnTo>
                      <a:lnTo>
                        <a:pt x="80937" y="60220"/>
                      </a:lnTo>
                      <a:lnTo>
                        <a:pt x="81105" y="60178"/>
                      </a:lnTo>
                      <a:lnTo>
                        <a:pt x="81272" y="60094"/>
                      </a:lnTo>
                      <a:lnTo>
                        <a:pt x="81398" y="59926"/>
                      </a:lnTo>
                      <a:lnTo>
                        <a:pt x="81440" y="59717"/>
                      </a:lnTo>
                      <a:lnTo>
                        <a:pt x="81398" y="59507"/>
                      </a:lnTo>
                      <a:lnTo>
                        <a:pt x="81272" y="59339"/>
                      </a:lnTo>
                      <a:lnTo>
                        <a:pt x="81105" y="59255"/>
                      </a:lnTo>
                      <a:lnTo>
                        <a:pt x="80937" y="59213"/>
                      </a:lnTo>
                      <a:close/>
                      <a:moveTo>
                        <a:pt x="87017" y="59129"/>
                      </a:moveTo>
                      <a:lnTo>
                        <a:pt x="83956" y="59171"/>
                      </a:lnTo>
                      <a:lnTo>
                        <a:pt x="83788" y="59213"/>
                      </a:lnTo>
                      <a:lnTo>
                        <a:pt x="83621" y="59339"/>
                      </a:lnTo>
                      <a:lnTo>
                        <a:pt x="83495" y="59507"/>
                      </a:lnTo>
                      <a:lnTo>
                        <a:pt x="83453" y="59717"/>
                      </a:lnTo>
                      <a:lnTo>
                        <a:pt x="83495" y="59884"/>
                      </a:lnTo>
                      <a:lnTo>
                        <a:pt x="83621" y="60052"/>
                      </a:lnTo>
                      <a:lnTo>
                        <a:pt x="83788" y="60178"/>
                      </a:lnTo>
                      <a:lnTo>
                        <a:pt x="83956" y="60220"/>
                      </a:lnTo>
                      <a:lnTo>
                        <a:pt x="83998" y="60220"/>
                      </a:lnTo>
                      <a:lnTo>
                        <a:pt x="87017" y="60178"/>
                      </a:lnTo>
                      <a:lnTo>
                        <a:pt x="87227" y="60136"/>
                      </a:lnTo>
                      <a:lnTo>
                        <a:pt x="87395" y="60010"/>
                      </a:lnTo>
                      <a:lnTo>
                        <a:pt x="87479" y="59842"/>
                      </a:lnTo>
                      <a:lnTo>
                        <a:pt x="87521" y="59633"/>
                      </a:lnTo>
                      <a:lnTo>
                        <a:pt x="87479" y="59465"/>
                      </a:lnTo>
                      <a:lnTo>
                        <a:pt x="87395" y="59297"/>
                      </a:lnTo>
                      <a:lnTo>
                        <a:pt x="87227" y="59171"/>
                      </a:lnTo>
                      <a:lnTo>
                        <a:pt x="87017" y="59129"/>
                      </a:lnTo>
                      <a:close/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Google Shape;236;p17"/>
                <p:cNvSpPr/>
                <p:nvPr/>
              </p:nvSpPr>
              <p:spPr>
                <a:xfrm>
                  <a:off x="3466677" y="4034635"/>
                  <a:ext cx="79031" cy="1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0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1929" y="0"/>
                      </a:lnTo>
                      <a:lnTo>
                        <a:pt x="1929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1971" y="1007"/>
                      </a:lnTo>
                      <a:lnTo>
                        <a:pt x="1971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33" y="965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Google Shape;237;p17"/>
                <p:cNvSpPr/>
                <p:nvPr/>
              </p:nvSpPr>
              <p:spPr>
                <a:xfrm>
                  <a:off x="3347726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46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3" y="336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713"/>
                      </a:lnTo>
                      <a:lnTo>
                        <a:pt x="168" y="881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43" y="923"/>
                      </a:lnTo>
                      <a:lnTo>
                        <a:pt x="4026" y="755"/>
                      </a:lnTo>
                      <a:lnTo>
                        <a:pt x="4068" y="588"/>
                      </a:lnTo>
                      <a:lnTo>
                        <a:pt x="4068" y="588"/>
                      </a:lnTo>
                      <a:lnTo>
                        <a:pt x="4026" y="378"/>
                      </a:lnTo>
                      <a:lnTo>
                        <a:pt x="3943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4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8" name="Google Shape;238;p17"/>
                <p:cNvSpPr/>
                <p:nvPr/>
              </p:nvSpPr>
              <p:spPr>
                <a:xfrm>
                  <a:off x="3584794" y="4033003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336" y="84"/>
                      </a:lnTo>
                      <a:lnTo>
                        <a:pt x="169" y="210"/>
                      </a:lnTo>
                      <a:lnTo>
                        <a:pt x="43" y="378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3" y="755"/>
                      </a:lnTo>
                      <a:lnTo>
                        <a:pt x="169" y="923"/>
                      </a:lnTo>
                      <a:lnTo>
                        <a:pt x="336" y="1049"/>
                      </a:lnTo>
                      <a:lnTo>
                        <a:pt x="504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9" y="504"/>
                      </a:lnTo>
                      <a:lnTo>
                        <a:pt x="4069" y="504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9" name="Google Shape;239;p17"/>
                <p:cNvSpPr/>
                <p:nvPr/>
              </p:nvSpPr>
              <p:spPr>
                <a:xfrm>
                  <a:off x="3703745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20"/>
                      </a:lnTo>
                      <a:lnTo>
                        <a:pt x="1" y="588"/>
                      </a:lnTo>
                      <a:lnTo>
                        <a:pt x="1" y="588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49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504" y="1091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0" name="Google Shape;240;p17"/>
                <p:cNvSpPr/>
                <p:nvPr/>
              </p:nvSpPr>
              <p:spPr>
                <a:xfrm>
                  <a:off x="3229590" y="403055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43"/>
                      </a:lnTo>
                      <a:lnTo>
                        <a:pt x="127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4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1" y="965"/>
                      </a:lnTo>
                      <a:lnTo>
                        <a:pt x="4027" y="797"/>
                      </a:lnTo>
                      <a:lnTo>
                        <a:pt x="4069" y="588"/>
                      </a:lnTo>
                      <a:lnTo>
                        <a:pt x="4069" y="588"/>
                      </a:lnTo>
                      <a:lnTo>
                        <a:pt x="4027" y="420"/>
                      </a:lnTo>
                      <a:lnTo>
                        <a:pt x="3901" y="252"/>
                      </a:lnTo>
                      <a:lnTo>
                        <a:pt x="3775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1" name="Google Shape;241;p17"/>
                <p:cNvSpPr/>
                <p:nvPr/>
              </p:nvSpPr>
              <p:spPr>
                <a:xfrm>
                  <a:off x="3821881" y="4026476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3" y="127"/>
                      </a:lnTo>
                      <a:lnTo>
                        <a:pt x="503" y="127"/>
                      </a:lnTo>
                      <a:lnTo>
                        <a:pt x="294" y="169"/>
                      </a:lnTo>
                      <a:lnTo>
                        <a:pt x="126" y="253"/>
                      </a:lnTo>
                      <a:lnTo>
                        <a:pt x="42" y="420"/>
                      </a:lnTo>
                      <a:lnTo>
                        <a:pt x="0" y="630"/>
                      </a:lnTo>
                      <a:lnTo>
                        <a:pt x="0" y="630"/>
                      </a:lnTo>
                      <a:lnTo>
                        <a:pt x="42" y="840"/>
                      </a:lnTo>
                      <a:lnTo>
                        <a:pt x="168" y="965"/>
                      </a:lnTo>
                      <a:lnTo>
                        <a:pt x="336" y="1091"/>
                      </a:lnTo>
                      <a:lnTo>
                        <a:pt x="503" y="1133"/>
                      </a:lnTo>
                      <a:lnTo>
                        <a:pt x="545" y="1133"/>
                      </a:lnTo>
                      <a:lnTo>
                        <a:pt x="545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42" y="127"/>
                      </a:lnTo>
                      <a:lnTo>
                        <a:pt x="3774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2" name="Google Shape;242;p17"/>
                <p:cNvSpPr/>
                <p:nvPr/>
              </p:nvSpPr>
              <p:spPr>
                <a:xfrm>
                  <a:off x="3110657" y="4025660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69"/>
                      </a:lnTo>
                      <a:lnTo>
                        <a:pt x="84" y="295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42" y="714"/>
                      </a:lnTo>
                      <a:lnTo>
                        <a:pt x="168" y="882"/>
                      </a:lnTo>
                      <a:lnTo>
                        <a:pt x="294" y="1007"/>
                      </a:lnTo>
                      <a:lnTo>
                        <a:pt x="504" y="1049"/>
                      </a:lnTo>
                      <a:lnTo>
                        <a:pt x="504" y="1049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42" y="1007"/>
                      </a:lnTo>
                      <a:lnTo>
                        <a:pt x="4026" y="882"/>
                      </a:lnTo>
                      <a:lnTo>
                        <a:pt x="4068" y="672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3942" y="295"/>
                      </a:lnTo>
                      <a:lnTo>
                        <a:pt x="3775" y="211"/>
                      </a:lnTo>
                      <a:lnTo>
                        <a:pt x="3607" y="127"/>
                      </a:lnTo>
                      <a:lnTo>
                        <a:pt x="3607" y="127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3" name="Google Shape;243;p17"/>
                <p:cNvSpPr/>
                <p:nvPr/>
              </p:nvSpPr>
              <p:spPr>
                <a:xfrm>
                  <a:off x="3940813" y="4020784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168"/>
                      </a:lnTo>
                      <a:lnTo>
                        <a:pt x="462" y="168"/>
                      </a:lnTo>
                      <a:lnTo>
                        <a:pt x="294" y="210"/>
                      </a:lnTo>
                      <a:lnTo>
                        <a:pt x="127" y="294"/>
                      </a:lnTo>
                      <a:lnTo>
                        <a:pt x="1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27" y="1007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504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4" name="Google Shape;244;p17"/>
                <p:cNvSpPr/>
                <p:nvPr/>
              </p:nvSpPr>
              <p:spPr>
                <a:xfrm>
                  <a:off x="2992522" y="4019968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4026" y="881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4"/>
                      </a:lnTo>
                      <a:lnTo>
                        <a:pt x="3943" y="336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5" name="Google Shape;245;p17"/>
                <p:cNvSpPr/>
                <p:nvPr/>
              </p:nvSpPr>
              <p:spPr>
                <a:xfrm>
                  <a:off x="4058949" y="4013440"/>
                  <a:ext cx="79050" cy="2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8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1"/>
                      </a:lnTo>
                      <a:lnTo>
                        <a:pt x="462" y="211"/>
                      </a:lnTo>
                      <a:lnTo>
                        <a:pt x="294" y="253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2" y="924"/>
                      </a:lnTo>
                      <a:lnTo>
                        <a:pt x="168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42" y="882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5"/>
                      </a:lnTo>
                      <a:lnTo>
                        <a:pt x="3901" y="169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6" name="Google Shape;246;p17"/>
                <p:cNvSpPr/>
                <p:nvPr/>
              </p:nvSpPr>
              <p:spPr>
                <a:xfrm>
                  <a:off x="2874386" y="4012644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169" y="126"/>
                      </a:lnTo>
                      <a:lnTo>
                        <a:pt x="43" y="252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23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7" name="Google Shape;247;p17"/>
                <p:cNvSpPr/>
                <p:nvPr/>
              </p:nvSpPr>
              <p:spPr>
                <a:xfrm>
                  <a:off x="4177085" y="4005300"/>
                  <a:ext cx="79031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59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94" y="294"/>
                      </a:lnTo>
                      <a:lnTo>
                        <a:pt x="126" y="420"/>
                      </a:lnTo>
                      <a:lnTo>
                        <a:pt x="42" y="588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68" y="1133"/>
                      </a:lnTo>
                      <a:lnTo>
                        <a:pt x="336" y="1217"/>
                      </a:lnTo>
                      <a:lnTo>
                        <a:pt x="503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8" name="Google Shape;248;p17"/>
                <p:cNvSpPr/>
                <p:nvPr/>
              </p:nvSpPr>
              <p:spPr>
                <a:xfrm>
                  <a:off x="2756270" y="400285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9"/>
                      </a:lnTo>
                      <a:lnTo>
                        <a:pt x="3565" y="1259"/>
                      </a:lnTo>
                      <a:lnTo>
                        <a:pt x="3565" y="1259"/>
                      </a:lnTo>
                      <a:lnTo>
                        <a:pt x="3733" y="1217"/>
                      </a:lnTo>
                      <a:lnTo>
                        <a:pt x="3900" y="1133"/>
                      </a:lnTo>
                      <a:lnTo>
                        <a:pt x="4026" y="1007"/>
                      </a:lnTo>
                      <a:lnTo>
                        <a:pt x="4068" y="798"/>
                      </a:lnTo>
                      <a:lnTo>
                        <a:pt x="4068" y="798"/>
                      </a:lnTo>
                      <a:lnTo>
                        <a:pt x="4026" y="588"/>
                      </a:lnTo>
                      <a:lnTo>
                        <a:pt x="3942" y="420"/>
                      </a:lnTo>
                      <a:lnTo>
                        <a:pt x="3775" y="294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9" name="Google Shape;249;p17"/>
                <p:cNvSpPr/>
                <p:nvPr/>
              </p:nvSpPr>
              <p:spPr>
                <a:xfrm>
                  <a:off x="4295201" y="3996344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482" y="0"/>
                      </a:lnTo>
                      <a:lnTo>
                        <a:pt x="3482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20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9" y="1133"/>
                      </a:lnTo>
                      <a:lnTo>
                        <a:pt x="336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0" name="Google Shape;250;p17"/>
                <p:cNvSpPr/>
                <p:nvPr/>
              </p:nvSpPr>
              <p:spPr>
                <a:xfrm>
                  <a:off x="2638134" y="3992265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30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6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1" name="Google Shape;251;p17"/>
                <p:cNvSpPr/>
                <p:nvPr/>
              </p:nvSpPr>
              <p:spPr>
                <a:xfrm>
                  <a:off x="4413337" y="3986573"/>
                  <a:ext cx="7823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6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2" y="1007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29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2" name="Google Shape;252;p17"/>
                <p:cNvSpPr/>
                <p:nvPr/>
              </p:nvSpPr>
              <p:spPr>
                <a:xfrm>
                  <a:off x="2520814" y="397922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9" y="168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85" y="839"/>
                      </a:lnTo>
                      <a:lnTo>
                        <a:pt x="252" y="965"/>
                      </a:lnTo>
                      <a:lnTo>
                        <a:pt x="420" y="1049"/>
                      </a:lnTo>
                      <a:lnTo>
                        <a:pt x="420" y="1049"/>
                      </a:lnTo>
                      <a:lnTo>
                        <a:pt x="3482" y="1385"/>
                      </a:lnTo>
                      <a:lnTo>
                        <a:pt x="3482" y="1385"/>
                      </a:lnTo>
                      <a:lnTo>
                        <a:pt x="3523" y="1385"/>
                      </a:lnTo>
                      <a:lnTo>
                        <a:pt x="3523" y="1385"/>
                      </a:lnTo>
                      <a:lnTo>
                        <a:pt x="3691" y="1343"/>
                      </a:lnTo>
                      <a:lnTo>
                        <a:pt x="3859" y="1259"/>
                      </a:lnTo>
                      <a:lnTo>
                        <a:pt x="3985" y="1091"/>
                      </a:lnTo>
                      <a:lnTo>
                        <a:pt x="4027" y="923"/>
                      </a:lnTo>
                      <a:lnTo>
                        <a:pt x="4027" y="923"/>
                      </a:lnTo>
                      <a:lnTo>
                        <a:pt x="4027" y="714"/>
                      </a:lnTo>
                      <a:lnTo>
                        <a:pt x="3901" y="546"/>
                      </a:lnTo>
                      <a:lnTo>
                        <a:pt x="3775" y="420"/>
                      </a:lnTo>
                      <a:lnTo>
                        <a:pt x="3565" y="336"/>
                      </a:lnTo>
                      <a:lnTo>
                        <a:pt x="3565" y="336"/>
                      </a:lnTo>
                      <a:lnTo>
                        <a:pt x="546" y="43"/>
                      </a:lnTo>
                      <a:lnTo>
                        <a:pt x="546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3" name="Google Shape;253;p17"/>
                <p:cNvSpPr/>
                <p:nvPr/>
              </p:nvSpPr>
              <p:spPr>
                <a:xfrm>
                  <a:off x="4530657" y="397514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5"/>
                      </a:lnTo>
                      <a:lnTo>
                        <a:pt x="462" y="295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40"/>
                      </a:lnTo>
                      <a:lnTo>
                        <a:pt x="0" y="840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45" y="1301"/>
                      </a:lnTo>
                      <a:lnTo>
                        <a:pt x="545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6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5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4" name="Google Shape;254;p17"/>
                <p:cNvSpPr/>
                <p:nvPr/>
              </p:nvSpPr>
              <p:spPr>
                <a:xfrm>
                  <a:off x="2402697" y="3965378"/>
                  <a:ext cx="79031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85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49"/>
                      </a:lnTo>
                      <a:lnTo>
                        <a:pt x="461" y="1049"/>
                      </a:lnTo>
                      <a:lnTo>
                        <a:pt x="3481" y="1385"/>
                      </a:lnTo>
                      <a:lnTo>
                        <a:pt x="3481" y="1385"/>
                      </a:lnTo>
                      <a:lnTo>
                        <a:pt x="3565" y="1385"/>
                      </a:lnTo>
                      <a:lnTo>
                        <a:pt x="3565" y="1385"/>
                      </a:lnTo>
                      <a:lnTo>
                        <a:pt x="3732" y="1385"/>
                      </a:lnTo>
                      <a:lnTo>
                        <a:pt x="3900" y="1259"/>
                      </a:lnTo>
                      <a:lnTo>
                        <a:pt x="3984" y="1133"/>
                      </a:lnTo>
                      <a:lnTo>
                        <a:pt x="4068" y="965"/>
                      </a:lnTo>
                      <a:lnTo>
                        <a:pt x="4068" y="965"/>
                      </a:lnTo>
                      <a:lnTo>
                        <a:pt x="4026" y="756"/>
                      </a:lnTo>
                      <a:lnTo>
                        <a:pt x="3942" y="588"/>
                      </a:lnTo>
                      <a:lnTo>
                        <a:pt x="3816" y="462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5" name="Google Shape;255;p17"/>
                <p:cNvSpPr/>
                <p:nvPr/>
              </p:nvSpPr>
              <p:spPr>
                <a:xfrm>
                  <a:off x="4648773" y="396374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6" y="1"/>
                      </a:moveTo>
                      <a:lnTo>
                        <a:pt x="3566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53" y="378"/>
                      </a:lnTo>
                      <a:lnTo>
                        <a:pt x="127" y="504"/>
                      </a:lnTo>
                      <a:lnTo>
                        <a:pt x="43" y="672"/>
                      </a:lnTo>
                      <a:lnTo>
                        <a:pt x="1" y="840"/>
                      </a:lnTo>
                      <a:lnTo>
                        <a:pt x="1" y="840"/>
                      </a:lnTo>
                      <a:lnTo>
                        <a:pt x="43" y="1049"/>
                      </a:lnTo>
                      <a:lnTo>
                        <a:pt x="169" y="1175"/>
                      </a:lnTo>
                      <a:lnTo>
                        <a:pt x="336" y="1301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46" y="1301"/>
                      </a:lnTo>
                      <a:lnTo>
                        <a:pt x="546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6" name="Google Shape;256;p17"/>
                <p:cNvSpPr/>
                <p:nvPr/>
              </p:nvSpPr>
              <p:spPr>
                <a:xfrm>
                  <a:off x="4766909" y="395152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49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7" name="Google Shape;257;p17"/>
                <p:cNvSpPr/>
                <p:nvPr/>
              </p:nvSpPr>
              <p:spPr>
                <a:xfrm>
                  <a:off x="2285378" y="3949894"/>
                  <a:ext cx="7823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27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3" y="1427"/>
                      </a:lnTo>
                      <a:lnTo>
                        <a:pt x="3859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5" y="504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43"/>
                      </a:lnTo>
                      <a:lnTo>
                        <a:pt x="588" y="43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8" name="Google Shape;258;p17"/>
                <p:cNvSpPr/>
                <p:nvPr/>
              </p:nvSpPr>
              <p:spPr>
                <a:xfrm>
                  <a:off x="4884229" y="3939306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87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9" name="Google Shape;259;p17"/>
                <p:cNvSpPr/>
                <p:nvPr/>
              </p:nvSpPr>
              <p:spPr>
                <a:xfrm>
                  <a:off x="2168058" y="3933614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0"/>
                      </a:lnTo>
                      <a:lnTo>
                        <a:pt x="210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29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426"/>
                      </a:lnTo>
                      <a:lnTo>
                        <a:pt x="3481" y="1426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733" y="1426"/>
                      </a:lnTo>
                      <a:lnTo>
                        <a:pt x="3859" y="1342"/>
                      </a:lnTo>
                      <a:lnTo>
                        <a:pt x="3985" y="1174"/>
                      </a:lnTo>
                      <a:lnTo>
                        <a:pt x="4027" y="1007"/>
                      </a:lnTo>
                      <a:lnTo>
                        <a:pt x="4027" y="1007"/>
                      </a:lnTo>
                      <a:lnTo>
                        <a:pt x="4027" y="797"/>
                      </a:lnTo>
                      <a:lnTo>
                        <a:pt x="3943" y="629"/>
                      </a:lnTo>
                      <a:lnTo>
                        <a:pt x="3817" y="503"/>
                      </a:lnTo>
                      <a:lnTo>
                        <a:pt x="3607" y="420"/>
                      </a:lnTo>
                      <a:lnTo>
                        <a:pt x="3607" y="420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0" name="Google Shape;260;p17"/>
                <p:cNvSpPr/>
                <p:nvPr/>
              </p:nvSpPr>
              <p:spPr>
                <a:xfrm>
                  <a:off x="5002365" y="3927087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0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175"/>
                      </a:lnTo>
                      <a:lnTo>
                        <a:pt x="336" y="1301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45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23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2"/>
                      </a:lnTo>
                      <a:lnTo>
                        <a:pt x="3858" y="127"/>
                      </a:lnTo>
                      <a:lnTo>
                        <a:pt x="3732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1" name="Google Shape;261;p17"/>
                <p:cNvSpPr/>
                <p:nvPr/>
              </p:nvSpPr>
              <p:spPr>
                <a:xfrm>
                  <a:off x="2051554" y="3914867"/>
                  <a:ext cx="78235" cy="2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51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3"/>
                      </a:lnTo>
                      <a:lnTo>
                        <a:pt x="169" y="127"/>
                      </a:lnTo>
                      <a:lnTo>
                        <a:pt x="43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1" y="630"/>
                      </a:lnTo>
                      <a:lnTo>
                        <a:pt x="85" y="798"/>
                      </a:lnTo>
                      <a:lnTo>
                        <a:pt x="211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40" y="1510"/>
                      </a:lnTo>
                      <a:lnTo>
                        <a:pt x="3440" y="1510"/>
                      </a:lnTo>
                      <a:lnTo>
                        <a:pt x="3523" y="1510"/>
                      </a:lnTo>
                      <a:lnTo>
                        <a:pt x="3523" y="1510"/>
                      </a:lnTo>
                      <a:lnTo>
                        <a:pt x="3691" y="1468"/>
                      </a:lnTo>
                      <a:lnTo>
                        <a:pt x="3817" y="1385"/>
                      </a:lnTo>
                      <a:lnTo>
                        <a:pt x="3943" y="1259"/>
                      </a:lnTo>
                      <a:lnTo>
                        <a:pt x="4027" y="1091"/>
                      </a:lnTo>
                      <a:lnTo>
                        <a:pt x="4027" y="1091"/>
                      </a:lnTo>
                      <a:lnTo>
                        <a:pt x="3985" y="881"/>
                      </a:lnTo>
                      <a:lnTo>
                        <a:pt x="3901" y="714"/>
                      </a:lnTo>
                      <a:lnTo>
                        <a:pt x="3775" y="588"/>
                      </a:lnTo>
                      <a:lnTo>
                        <a:pt x="3607" y="504"/>
                      </a:lnTo>
                      <a:lnTo>
                        <a:pt x="3607" y="504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2" name="Google Shape;262;p17"/>
                <p:cNvSpPr/>
                <p:nvPr/>
              </p:nvSpPr>
              <p:spPr>
                <a:xfrm>
                  <a:off x="5120481" y="3914051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378"/>
                      </a:lnTo>
                      <a:lnTo>
                        <a:pt x="85" y="504"/>
                      </a:lnTo>
                      <a:lnTo>
                        <a:pt x="1" y="672"/>
                      </a:lnTo>
                      <a:lnTo>
                        <a:pt x="1" y="881"/>
                      </a:lnTo>
                      <a:lnTo>
                        <a:pt x="1" y="881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27" y="462"/>
                      </a:lnTo>
                      <a:lnTo>
                        <a:pt x="4027" y="462"/>
                      </a:lnTo>
                      <a:lnTo>
                        <a:pt x="3985" y="294"/>
                      </a:lnTo>
                      <a:lnTo>
                        <a:pt x="3859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3" name="Google Shape;263;p17"/>
                <p:cNvSpPr/>
                <p:nvPr/>
              </p:nvSpPr>
              <p:spPr>
                <a:xfrm>
                  <a:off x="5237801" y="3901832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94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84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588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1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4" name="Google Shape;264;p17"/>
                <p:cNvSpPr/>
                <p:nvPr/>
              </p:nvSpPr>
              <p:spPr>
                <a:xfrm>
                  <a:off x="5355937" y="3890428"/>
                  <a:ext cx="79031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72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84" y="1049"/>
                      </a:lnTo>
                      <a:lnTo>
                        <a:pt x="168" y="1175"/>
                      </a:lnTo>
                      <a:lnTo>
                        <a:pt x="336" y="1259"/>
                      </a:lnTo>
                      <a:lnTo>
                        <a:pt x="503" y="1301"/>
                      </a:lnTo>
                      <a:lnTo>
                        <a:pt x="503" y="1301"/>
                      </a:lnTo>
                      <a:lnTo>
                        <a:pt x="587" y="1301"/>
                      </a:lnTo>
                      <a:lnTo>
                        <a:pt x="587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65"/>
                      </a:lnTo>
                      <a:lnTo>
                        <a:pt x="3942" y="839"/>
                      </a:lnTo>
                      <a:lnTo>
                        <a:pt x="4068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2"/>
                      </a:lnTo>
                      <a:lnTo>
                        <a:pt x="3900" y="126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5" name="Google Shape;265;p17"/>
                <p:cNvSpPr/>
                <p:nvPr/>
              </p:nvSpPr>
              <p:spPr>
                <a:xfrm>
                  <a:off x="5474053" y="3879024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7" y="462"/>
                      </a:lnTo>
                      <a:lnTo>
                        <a:pt x="43" y="630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5" y="1049"/>
                      </a:lnTo>
                      <a:lnTo>
                        <a:pt x="169" y="1175"/>
                      </a:lnTo>
                      <a:lnTo>
                        <a:pt x="336" y="1259"/>
                      </a:lnTo>
                      <a:lnTo>
                        <a:pt x="504" y="1301"/>
                      </a:lnTo>
                      <a:lnTo>
                        <a:pt x="504" y="1301"/>
                      </a:lnTo>
                      <a:lnTo>
                        <a:pt x="588" y="1301"/>
                      </a:lnTo>
                      <a:lnTo>
                        <a:pt x="588" y="1301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6" name="Google Shape;266;p17"/>
                <p:cNvSpPr/>
                <p:nvPr/>
              </p:nvSpPr>
              <p:spPr>
                <a:xfrm>
                  <a:off x="5592189" y="3868436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42"/>
                      </a:lnTo>
                      <a:lnTo>
                        <a:pt x="3523" y="42"/>
                      </a:lnTo>
                      <a:lnTo>
                        <a:pt x="462" y="294"/>
                      </a:lnTo>
                      <a:lnTo>
                        <a:pt x="462" y="294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29"/>
                      </a:lnTo>
                      <a:lnTo>
                        <a:pt x="1" y="839"/>
                      </a:lnTo>
                      <a:lnTo>
                        <a:pt x="1" y="839"/>
                      </a:lnTo>
                      <a:lnTo>
                        <a:pt x="84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4" y="1300"/>
                      </a:lnTo>
                      <a:lnTo>
                        <a:pt x="588" y="1300"/>
                      </a:lnTo>
                      <a:lnTo>
                        <a:pt x="588" y="1300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817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7" name="Google Shape;267;p17"/>
                <p:cNvSpPr/>
                <p:nvPr/>
              </p:nvSpPr>
              <p:spPr>
                <a:xfrm>
                  <a:off x="7250889" y="3866805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23" y="1342"/>
                      </a:lnTo>
                      <a:lnTo>
                        <a:pt x="3523" y="1342"/>
                      </a:lnTo>
                      <a:lnTo>
                        <a:pt x="3733" y="1301"/>
                      </a:lnTo>
                      <a:lnTo>
                        <a:pt x="3901" y="1175"/>
                      </a:lnTo>
                      <a:lnTo>
                        <a:pt x="3985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7" y="672"/>
                      </a:lnTo>
                      <a:lnTo>
                        <a:pt x="3943" y="504"/>
                      </a:lnTo>
                      <a:lnTo>
                        <a:pt x="3775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8" name="Google Shape;268;p17"/>
                <p:cNvSpPr/>
                <p:nvPr/>
              </p:nvSpPr>
              <p:spPr>
                <a:xfrm>
                  <a:off x="1986396" y="3865989"/>
                  <a:ext cx="55407" cy="5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062" fill="none" extrusionOk="0">
                      <a:moveTo>
                        <a:pt x="2348" y="1"/>
                      </a:moveTo>
                      <a:lnTo>
                        <a:pt x="2348" y="1"/>
                      </a:lnTo>
                      <a:lnTo>
                        <a:pt x="2139" y="43"/>
                      </a:lnTo>
                      <a:lnTo>
                        <a:pt x="1971" y="168"/>
                      </a:lnTo>
                      <a:lnTo>
                        <a:pt x="1971" y="168"/>
                      </a:lnTo>
                      <a:lnTo>
                        <a:pt x="126" y="2139"/>
                      </a:lnTo>
                      <a:lnTo>
                        <a:pt x="126" y="2139"/>
                      </a:lnTo>
                      <a:lnTo>
                        <a:pt x="42" y="2223"/>
                      </a:lnTo>
                      <a:lnTo>
                        <a:pt x="0" y="2349"/>
                      </a:lnTo>
                      <a:lnTo>
                        <a:pt x="0" y="2517"/>
                      </a:lnTo>
                      <a:lnTo>
                        <a:pt x="0" y="2643"/>
                      </a:lnTo>
                      <a:lnTo>
                        <a:pt x="0" y="2643"/>
                      </a:lnTo>
                      <a:lnTo>
                        <a:pt x="84" y="2768"/>
                      </a:lnTo>
                      <a:lnTo>
                        <a:pt x="168" y="2852"/>
                      </a:lnTo>
                      <a:lnTo>
                        <a:pt x="294" y="2936"/>
                      </a:lnTo>
                      <a:lnTo>
                        <a:pt x="419" y="2978"/>
                      </a:lnTo>
                      <a:lnTo>
                        <a:pt x="755" y="3020"/>
                      </a:lnTo>
                      <a:lnTo>
                        <a:pt x="755" y="3020"/>
                      </a:lnTo>
                      <a:lnTo>
                        <a:pt x="839" y="3062"/>
                      </a:lnTo>
                      <a:lnTo>
                        <a:pt x="839" y="3062"/>
                      </a:lnTo>
                      <a:lnTo>
                        <a:pt x="1006" y="3020"/>
                      </a:lnTo>
                      <a:lnTo>
                        <a:pt x="1174" y="2936"/>
                      </a:lnTo>
                      <a:lnTo>
                        <a:pt x="1300" y="2810"/>
                      </a:lnTo>
                      <a:lnTo>
                        <a:pt x="1342" y="2643"/>
                      </a:lnTo>
                      <a:lnTo>
                        <a:pt x="1342" y="2643"/>
                      </a:lnTo>
                      <a:lnTo>
                        <a:pt x="1342" y="2475"/>
                      </a:lnTo>
                      <a:lnTo>
                        <a:pt x="1300" y="2349"/>
                      </a:lnTo>
                      <a:lnTo>
                        <a:pt x="1300" y="2349"/>
                      </a:lnTo>
                      <a:lnTo>
                        <a:pt x="2726" y="839"/>
                      </a:lnTo>
                      <a:lnTo>
                        <a:pt x="2726" y="839"/>
                      </a:lnTo>
                      <a:lnTo>
                        <a:pt x="2810" y="672"/>
                      </a:lnTo>
                      <a:lnTo>
                        <a:pt x="2852" y="504"/>
                      </a:lnTo>
                      <a:lnTo>
                        <a:pt x="2810" y="294"/>
                      </a:lnTo>
                      <a:lnTo>
                        <a:pt x="2684" y="126"/>
                      </a:lnTo>
                      <a:lnTo>
                        <a:pt x="2684" y="126"/>
                      </a:lnTo>
                      <a:lnTo>
                        <a:pt x="2516" y="43"/>
                      </a:lnTo>
                      <a:lnTo>
                        <a:pt x="2348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9" name="Google Shape;269;p17"/>
                <p:cNvSpPr/>
                <p:nvPr/>
              </p:nvSpPr>
              <p:spPr>
                <a:xfrm>
                  <a:off x="5711141" y="3859481"/>
                  <a:ext cx="78215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52"/>
                      </a:lnTo>
                      <a:lnTo>
                        <a:pt x="461" y="252"/>
                      </a:lnTo>
                      <a:lnTo>
                        <a:pt x="252" y="294"/>
                      </a:lnTo>
                      <a:lnTo>
                        <a:pt x="84" y="419"/>
                      </a:lnTo>
                      <a:lnTo>
                        <a:pt x="0" y="587"/>
                      </a:lnTo>
                      <a:lnTo>
                        <a:pt x="0" y="797"/>
                      </a:lnTo>
                      <a:lnTo>
                        <a:pt x="0" y="797"/>
                      </a:lnTo>
                      <a:lnTo>
                        <a:pt x="42" y="965"/>
                      </a:lnTo>
                      <a:lnTo>
                        <a:pt x="126" y="1132"/>
                      </a:lnTo>
                      <a:lnTo>
                        <a:pt x="294" y="1216"/>
                      </a:lnTo>
                      <a:lnTo>
                        <a:pt x="503" y="1258"/>
                      </a:lnTo>
                      <a:lnTo>
                        <a:pt x="545" y="1258"/>
                      </a:lnTo>
                      <a:lnTo>
                        <a:pt x="545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0" name="Google Shape;270;p17"/>
                <p:cNvSpPr/>
                <p:nvPr/>
              </p:nvSpPr>
              <p:spPr>
                <a:xfrm>
                  <a:off x="7132753" y="3856217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3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4" y="1300"/>
                      </a:lnTo>
                      <a:lnTo>
                        <a:pt x="3524" y="1300"/>
                      </a:lnTo>
                      <a:lnTo>
                        <a:pt x="3566" y="1300"/>
                      </a:lnTo>
                      <a:lnTo>
                        <a:pt x="3566" y="1300"/>
                      </a:lnTo>
                      <a:lnTo>
                        <a:pt x="3733" y="1258"/>
                      </a:lnTo>
                      <a:lnTo>
                        <a:pt x="3901" y="1133"/>
                      </a:lnTo>
                      <a:lnTo>
                        <a:pt x="3985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29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1" name="Google Shape;271;p17"/>
                <p:cNvSpPr/>
                <p:nvPr/>
              </p:nvSpPr>
              <p:spPr>
                <a:xfrm>
                  <a:off x="5829257" y="385132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4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56"/>
                      </a:lnTo>
                      <a:lnTo>
                        <a:pt x="1" y="756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2" name="Google Shape;272;p17"/>
                <p:cNvSpPr/>
                <p:nvPr/>
              </p:nvSpPr>
              <p:spPr>
                <a:xfrm>
                  <a:off x="7014637" y="384726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462" y="1048"/>
                      </a:lnTo>
                      <a:lnTo>
                        <a:pt x="462" y="1048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6"/>
                      </a:lnTo>
                      <a:lnTo>
                        <a:pt x="3900" y="1132"/>
                      </a:lnTo>
                      <a:lnTo>
                        <a:pt x="3984" y="965"/>
                      </a:lnTo>
                      <a:lnTo>
                        <a:pt x="4068" y="797"/>
                      </a:lnTo>
                      <a:lnTo>
                        <a:pt x="4068" y="797"/>
                      </a:lnTo>
                      <a:lnTo>
                        <a:pt x="4026" y="587"/>
                      </a:lnTo>
                      <a:lnTo>
                        <a:pt x="3942" y="419"/>
                      </a:lnTo>
                      <a:lnTo>
                        <a:pt x="3775" y="294"/>
                      </a:lnTo>
                      <a:lnTo>
                        <a:pt x="3565" y="252"/>
                      </a:lnTo>
                      <a:lnTo>
                        <a:pt x="3565" y="252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" name="Google Shape;273;p17"/>
                <p:cNvSpPr/>
                <p:nvPr/>
              </p:nvSpPr>
              <p:spPr>
                <a:xfrm>
                  <a:off x="5947393" y="38439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168"/>
                      </a:lnTo>
                      <a:lnTo>
                        <a:pt x="504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336" y="1175"/>
                      </a:lnTo>
                      <a:lnTo>
                        <a:pt x="504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68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" name="Google Shape;274;p17"/>
                <p:cNvSpPr/>
                <p:nvPr/>
              </p:nvSpPr>
              <p:spPr>
                <a:xfrm>
                  <a:off x="6896501" y="3840733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26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1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1" y="1049"/>
                      </a:lnTo>
                      <a:lnTo>
                        <a:pt x="3985" y="881"/>
                      </a:lnTo>
                      <a:lnTo>
                        <a:pt x="4026" y="714"/>
                      </a:lnTo>
                      <a:lnTo>
                        <a:pt x="4026" y="714"/>
                      </a:lnTo>
                      <a:lnTo>
                        <a:pt x="4026" y="504"/>
                      </a:lnTo>
                      <a:lnTo>
                        <a:pt x="3901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5" name="Google Shape;275;p17"/>
                <p:cNvSpPr/>
                <p:nvPr/>
              </p:nvSpPr>
              <p:spPr>
                <a:xfrm>
                  <a:off x="6066345" y="3838286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1" y="127"/>
                      </a:lnTo>
                      <a:lnTo>
                        <a:pt x="461" y="127"/>
                      </a:lnTo>
                      <a:lnTo>
                        <a:pt x="294" y="210"/>
                      </a:lnTo>
                      <a:lnTo>
                        <a:pt x="126" y="294"/>
                      </a:lnTo>
                      <a:lnTo>
                        <a:pt x="42" y="462"/>
                      </a:lnTo>
                      <a:lnTo>
                        <a:pt x="0" y="672"/>
                      </a:lnTo>
                      <a:lnTo>
                        <a:pt x="0" y="672"/>
                      </a:lnTo>
                      <a:lnTo>
                        <a:pt x="42" y="881"/>
                      </a:lnTo>
                      <a:lnTo>
                        <a:pt x="168" y="1007"/>
                      </a:lnTo>
                      <a:lnTo>
                        <a:pt x="294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2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6" name="Google Shape;276;p17"/>
                <p:cNvSpPr/>
                <p:nvPr/>
              </p:nvSpPr>
              <p:spPr>
                <a:xfrm>
                  <a:off x="6777568" y="3835838"/>
                  <a:ext cx="79031" cy="22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34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5" y="43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40"/>
                      </a:lnTo>
                      <a:lnTo>
                        <a:pt x="294" y="966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565" y="1133"/>
                      </a:lnTo>
                      <a:lnTo>
                        <a:pt x="3774" y="1091"/>
                      </a:lnTo>
                      <a:lnTo>
                        <a:pt x="3900" y="966"/>
                      </a:lnTo>
                      <a:lnTo>
                        <a:pt x="4026" y="840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6" y="420"/>
                      </a:lnTo>
                      <a:lnTo>
                        <a:pt x="3942" y="253"/>
                      </a:lnTo>
                      <a:lnTo>
                        <a:pt x="3774" y="169"/>
                      </a:lnTo>
                      <a:lnTo>
                        <a:pt x="3606" y="85"/>
                      </a:lnTo>
                      <a:lnTo>
                        <a:pt x="3606" y="85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7" name="Google Shape;277;p17"/>
                <p:cNvSpPr/>
                <p:nvPr/>
              </p:nvSpPr>
              <p:spPr>
                <a:xfrm>
                  <a:off x="6184461" y="3834225"/>
                  <a:ext cx="79866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1" h="1091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69" y="252"/>
                      </a:lnTo>
                      <a:lnTo>
                        <a:pt x="43" y="419"/>
                      </a:lnTo>
                      <a:lnTo>
                        <a:pt x="1" y="629"/>
                      </a:lnTo>
                      <a:lnTo>
                        <a:pt x="1" y="629"/>
                      </a:lnTo>
                      <a:lnTo>
                        <a:pt x="85" y="797"/>
                      </a:lnTo>
                      <a:lnTo>
                        <a:pt x="169" y="965"/>
                      </a:lnTo>
                      <a:lnTo>
                        <a:pt x="33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546" y="1090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1"/>
                      </a:lnTo>
                      <a:lnTo>
                        <a:pt x="4111" y="503"/>
                      </a:lnTo>
                      <a:lnTo>
                        <a:pt x="4111" y="503"/>
                      </a:lnTo>
                      <a:lnTo>
                        <a:pt x="4027" y="294"/>
                      </a:lnTo>
                      <a:lnTo>
                        <a:pt x="3943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8" name="Google Shape;278;p17"/>
                <p:cNvSpPr/>
                <p:nvPr/>
              </p:nvSpPr>
              <p:spPr>
                <a:xfrm>
                  <a:off x="6659433" y="3832594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0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23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33" y="1049"/>
                      </a:lnTo>
                      <a:lnTo>
                        <a:pt x="3900" y="923"/>
                      </a:lnTo>
                      <a:lnTo>
                        <a:pt x="4026" y="755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5" y="84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9" name="Google Shape;279;p17"/>
                <p:cNvSpPr/>
                <p:nvPr/>
              </p:nvSpPr>
              <p:spPr>
                <a:xfrm>
                  <a:off x="6303413" y="3831778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42"/>
                      </a:lnTo>
                      <a:lnTo>
                        <a:pt x="504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4" y="1049"/>
                      </a:lnTo>
                      <a:lnTo>
                        <a:pt x="546" y="1049"/>
                      </a:lnTo>
                      <a:lnTo>
                        <a:pt x="546" y="1049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42" y="126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0" name="Google Shape;280;p17"/>
                <p:cNvSpPr/>
                <p:nvPr/>
              </p:nvSpPr>
              <p:spPr>
                <a:xfrm>
                  <a:off x="6540481" y="3830962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68" y="839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27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7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1" name="Google Shape;281;p17"/>
                <p:cNvSpPr/>
                <p:nvPr/>
              </p:nvSpPr>
              <p:spPr>
                <a:xfrm>
                  <a:off x="6422365" y="3830146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46"/>
                      </a:lnTo>
                      <a:lnTo>
                        <a:pt x="0" y="546"/>
                      </a:lnTo>
                      <a:lnTo>
                        <a:pt x="42" y="755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503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32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2" name="Google Shape;282;p17"/>
                <p:cNvSpPr/>
                <p:nvPr/>
              </p:nvSpPr>
              <p:spPr>
                <a:xfrm>
                  <a:off x="7347849" y="3796751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2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2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3" name="Google Shape;283;p17"/>
                <p:cNvSpPr/>
                <p:nvPr/>
              </p:nvSpPr>
              <p:spPr>
                <a:xfrm>
                  <a:off x="2062161" y="3777187"/>
                  <a:ext cx="57855" cy="64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3314" fill="none" extrusionOk="0">
                      <a:moveTo>
                        <a:pt x="2474" y="1"/>
                      </a:moveTo>
                      <a:lnTo>
                        <a:pt x="2474" y="1"/>
                      </a:lnTo>
                      <a:lnTo>
                        <a:pt x="2265" y="43"/>
                      </a:lnTo>
                      <a:lnTo>
                        <a:pt x="2181" y="84"/>
                      </a:lnTo>
                      <a:lnTo>
                        <a:pt x="2097" y="168"/>
                      </a:lnTo>
                      <a:lnTo>
                        <a:pt x="2097" y="168"/>
                      </a:lnTo>
                      <a:lnTo>
                        <a:pt x="126" y="2475"/>
                      </a:lnTo>
                      <a:lnTo>
                        <a:pt x="126" y="2475"/>
                      </a:lnTo>
                      <a:lnTo>
                        <a:pt x="0" y="2643"/>
                      </a:lnTo>
                      <a:lnTo>
                        <a:pt x="0" y="2852"/>
                      </a:lnTo>
                      <a:lnTo>
                        <a:pt x="42" y="3020"/>
                      </a:lnTo>
                      <a:lnTo>
                        <a:pt x="168" y="3188"/>
                      </a:lnTo>
                      <a:lnTo>
                        <a:pt x="168" y="3188"/>
                      </a:lnTo>
                      <a:lnTo>
                        <a:pt x="294" y="3272"/>
                      </a:lnTo>
                      <a:lnTo>
                        <a:pt x="503" y="3314"/>
                      </a:lnTo>
                      <a:lnTo>
                        <a:pt x="503" y="3314"/>
                      </a:lnTo>
                      <a:lnTo>
                        <a:pt x="713" y="3272"/>
                      </a:lnTo>
                      <a:lnTo>
                        <a:pt x="881" y="3146"/>
                      </a:lnTo>
                      <a:lnTo>
                        <a:pt x="881" y="3146"/>
                      </a:lnTo>
                      <a:lnTo>
                        <a:pt x="2894" y="839"/>
                      </a:lnTo>
                      <a:lnTo>
                        <a:pt x="2894" y="839"/>
                      </a:lnTo>
                      <a:lnTo>
                        <a:pt x="2977" y="672"/>
                      </a:lnTo>
                      <a:lnTo>
                        <a:pt x="2977" y="462"/>
                      </a:lnTo>
                      <a:lnTo>
                        <a:pt x="2936" y="294"/>
                      </a:lnTo>
                      <a:lnTo>
                        <a:pt x="2810" y="126"/>
                      </a:lnTo>
                      <a:lnTo>
                        <a:pt x="2810" y="126"/>
                      </a:lnTo>
                      <a:lnTo>
                        <a:pt x="2684" y="43"/>
                      </a:lnTo>
                      <a:lnTo>
                        <a:pt x="247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4" name="Google Shape;284;p17"/>
                <p:cNvSpPr/>
                <p:nvPr/>
              </p:nvSpPr>
              <p:spPr>
                <a:xfrm>
                  <a:off x="2138742" y="3685939"/>
                  <a:ext cx="57039" cy="65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356" fill="none" extrusionOk="0">
                      <a:moveTo>
                        <a:pt x="2432" y="1"/>
                      </a:moveTo>
                      <a:lnTo>
                        <a:pt x="2432" y="1"/>
                      </a:lnTo>
                      <a:lnTo>
                        <a:pt x="2181" y="43"/>
                      </a:lnTo>
                      <a:lnTo>
                        <a:pt x="2097" y="85"/>
                      </a:lnTo>
                      <a:lnTo>
                        <a:pt x="2013" y="169"/>
                      </a:lnTo>
                      <a:lnTo>
                        <a:pt x="2013" y="169"/>
                      </a:lnTo>
                      <a:lnTo>
                        <a:pt x="126" y="2559"/>
                      </a:lnTo>
                      <a:lnTo>
                        <a:pt x="126" y="2559"/>
                      </a:lnTo>
                      <a:lnTo>
                        <a:pt x="0" y="2727"/>
                      </a:lnTo>
                      <a:lnTo>
                        <a:pt x="0" y="2936"/>
                      </a:lnTo>
                      <a:lnTo>
                        <a:pt x="42" y="3104"/>
                      </a:lnTo>
                      <a:lnTo>
                        <a:pt x="168" y="3272"/>
                      </a:lnTo>
                      <a:lnTo>
                        <a:pt x="168" y="3272"/>
                      </a:lnTo>
                      <a:lnTo>
                        <a:pt x="335" y="3356"/>
                      </a:lnTo>
                      <a:lnTo>
                        <a:pt x="503" y="3356"/>
                      </a:lnTo>
                      <a:lnTo>
                        <a:pt x="503" y="3356"/>
                      </a:lnTo>
                      <a:lnTo>
                        <a:pt x="713" y="3314"/>
                      </a:lnTo>
                      <a:lnTo>
                        <a:pt x="797" y="3272"/>
                      </a:lnTo>
                      <a:lnTo>
                        <a:pt x="881" y="3188"/>
                      </a:lnTo>
                      <a:lnTo>
                        <a:pt x="881" y="3188"/>
                      </a:lnTo>
                      <a:lnTo>
                        <a:pt x="2810" y="798"/>
                      </a:lnTo>
                      <a:lnTo>
                        <a:pt x="2810" y="798"/>
                      </a:lnTo>
                      <a:lnTo>
                        <a:pt x="2894" y="630"/>
                      </a:lnTo>
                      <a:lnTo>
                        <a:pt x="2936" y="420"/>
                      </a:lnTo>
                      <a:lnTo>
                        <a:pt x="2852" y="252"/>
                      </a:lnTo>
                      <a:lnTo>
                        <a:pt x="2726" y="85"/>
                      </a:lnTo>
                      <a:lnTo>
                        <a:pt x="2726" y="85"/>
                      </a:lnTo>
                      <a:lnTo>
                        <a:pt x="2600" y="1"/>
                      </a:lnTo>
                      <a:lnTo>
                        <a:pt x="243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5" name="Google Shape;285;p17"/>
                <p:cNvSpPr/>
                <p:nvPr/>
              </p:nvSpPr>
              <p:spPr>
                <a:xfrm>
                  <a:off x="7347849" y="3677799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6" name="Google Shape;286;p17"/>
                <p:cNvSpPr/>
                <p:nvPr/>
              </p:nvSpPr>
              <p:spPr>
                <a:xfrm>
                  <a:off x="2212060" y="3590629"/>
                  <a:ext cx="54591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482" fill="none" extrusionOk="0">
                      <a:moveTo>
                        <a:pt x="2307" y="0"/>
                      </a:moveTo>
                      <a:lnTo>
                        <a:pt x="2307" y="0"/>
                      </a:lnTo>
                      <a:lnTo>
                        <a:pt x="2223" y="42"/>
                      </a:lnTo>
                      <a:lnTo>
                        <a:pt x="2097" y="84"/>
                      </a:lnTo>
                      <a:lnTo>
                        <a:pt x="2013" y="126"/>
                      </a:lnTo>
                      <a:lnTo>
                        <a:pt x="1929" y="210"/>
                      </a:lnTo>
                      <a:lnTo>
                        <a:pt x="1929" y="210"/>
                      </a:lnTo>
                      <a:lnTo>
                        <a:pt x="84" y="2684"/>
                      </a:lnTo>
                      <a:lnTo>
                        <a:pt x="84" y="2684"/>
                      </a:lnTo>
                      <a:lnTo>
                        <a:pt x="0" y="2852"/>
                      </a:lnTo>
                      <a:lnTo>
                        <a:pt x="0" y="3062"/>
                      </a:lnTo>
                      <a:lnTo>
                        <a:pt x="84" y="3229"/>
                      </a:lnTo>
                      <a:lnTo>
                        <a:pt x="210" y="3397"/>
                      </a:lnTo>
                      <a:lnTo>
                        <a:pt x="210" y="3397"/>
                      </a:lnTo>
                      <a:lnTo>
                        <a:pt x="336" y="3481"/>
                      </a:lnTo>
                      <a:lnTo>
                        <a:pt x="503" y="3481"/>
                      </a:lnTo>
                      <a:lnTo>
                        <a:pt x="503" y="3481"/>
                      </a:lnTo>
                      <a:lnTo>
                        <a:pt x="629" y="3481"/>
                      </a:lnTo>
                      <a:lnTo>
                        <a:pt x="713" y="3439"/>
                      </a:lnTo>
                      <a:lnTo>
                        <a:pt x="839" y="3355"/>
                      </a:lnTo>
                      <a:lnTo>
                        <a:pt x="923" y="3271"/>
                      </a:lnTo>
                      <a:lnTo>
                        <a:pt x="923" y="3271"/>
                      </a:lnTo>
                      <a:lnTo>
                        <a:pt x="2726" y="797"/>
                      </a:lnTo>
                      <a:lnTo>
                        <a:pt x="2726" y="797"/>
                      </a:lnTo>
                      <a:lnTo>
                        <a:pt x="2810" y="629"/>
                      </a:lnTo>
                      <a:lnTo>
                        <a:pt x="2810" y="420"/>
                      </a:lnTo>
                      <a:lnTo>
                        <a:pt x="2768" y="252"/>
                      </a:lnTo>
                      <a:lnTo>
                        <a:pt x="2600" y="126"/>
                      </a:lnTo>
                      <a:lnTo>
                        <a:pt x="2600" y="126"/>
                      </a:lnTo>
                      <a:lnTo>
                        <a:pt x="2474" y="42"/>
                      </a:lnTo>
                      <a:lnTo>
                        <a:pt x="2307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7" name="Google Shape;287;p17"/>
                <p:cNvSpPr/>
                <p:nvPr/>
              </p:nvSpPr>
              <p:spPr>
                <a:xfrm>
                  <a:off x="7347849" y="355966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8" name="Google Shape;288;p17"/>
                <p:cNvSpPr/>
                <p:nvPr/>
              </p:nvSpPr>
              <p:spPr>
                <a:xfrm>
                  <a:off x="2281298" y="3492872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2181" y="0"/>
                      </a:moveTo>
                      <a:lnTo>
                        <a:pt x="2181" y="0"/>
                      </a:lnTo>
                      <a:lnTo>
                        <a:pt x="2056" y="0"/>
                      </a:lnTo>
                      <a:lnTo>
                        <a:pt x="1930" y="42"/>
                      </a:lnTo>
                      <a:lnTo>
                        <a:pt x="1804" y="126"/>
                      </a:lnTo>
                      <a:lnTo>
                        <a:pt x="1720" y="210"/>
                      </a:lnTo>
                      <a:lnTo>
                        <a:pt x="1469" y="671"/>
                      </a:lnTo>
                      <a:lnTo>
                        <a:pt x="1469" y="671"/>
                      </a:lnTo>
                      <a:lnTo>
                        <a:pt x="1091" y="1216"/>
                      </a:lnTo>
                      <a:lnTo>
                        <a:pt x="85" y="2768"/>
                      </a:lnTo>
                      <a:lnTo>
                        <a:pt x="85" y="2768"/>
                      </a:lnTo>
                      <a:lnTo>
                        <a:pt x="1" y="2936"/>
                      </a:lnTo>
                      <a:lnTo>
                        <a:pt x="1" y="3145"/>
                      </a:lnTo>
                      <a:lnTo>
                        <a:pt x="85" y="3313"/>
                      </a:lnTo>
                      <a:lnTo>
                        <a:pt x="210" y="3481"/>
                      </a:lnTo>
                      <a:lnTo>
                        <a:pt x="210" y="3481"/>
                      </a:lnTo>
                      <a:lnTo>
                        <a:pt x="378" y="3523"/>
                      </a:lnTo>
                      <a:lnTo>
                        <a:pt x="504" y="3565"/>
                      </a:lnTo>
                      <a:lnTo>
                        <a:pt x="504" y="3565"/>
                      </a:lnTo>
                      <a:lnTo>
                        <a:pt x="630" y="3565"/>
                      </a:lnTo>
                      <a:lnTo>
                        <a:pt x="756" y="3523"/>
                      </a:lnTo>
                      <a:lnTo>
                        <a:pt x="839" y="3439"/>
                      </a:lnTo>
                      <a:lnTo>
                        <a:pt x="923" y="3355"/>
                      </a:lnTo>
                      <a:lnTo>
                        <a:pt x="923" y="3355"/>
                      </a:lnTo>
                      <a:lnTo>
                        <a:pt x="1972" y="1761"/>
                      </a:lnTo>
                      <a:lnTo>
                        <a:pt x="2349" y="1174"/>
                      </a:lnTo>
                      <a:lnTo>
                        <a:pt x="2601" y="755"/>
                      </a:lnTo>
                      <a:lnTo>
                        <a:pt x="2601" y="755"/>
                      </a:lnTo>
                      <a:lnTo>
                        <a:pt x="2685" y="587"/>
                      </a:lnTo>
                      <a:lnTo>
                        <a:pt x="2685" y="378"/>
                      </a:lnTo>
                      <a:lnTo>
                        <a:pt x="2601" y="210"/>
                      </a:lnTo>
                      <a:lnTo>
                        <a:pt x="2433" y="42"/>
                      </a:lnTo>
                      <a:lnTo>
                        <a:pt x="2433" y="42"/>
                      </a:lnTo>
                      <a:lnTo>
                        <a:pt x="2307" y="0"/>
                      </a:lnTo>
                      <a:lnTo>
                        <a:pt x="218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9" name="Google Shape;289;p17"/>
                <p:cNvSpPr/>
                <p:nvPr/>
              </p:nvSpPr>
              <p:spPr>
                <a:xfrm>
                  <a:off x="7347849" y="3440730"/>
                  <a:ext cx="19563" cy="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8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4"/>
                      </a:lnTo>
                      <a:lnTo>
                        <a:pt x="168" y="3942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42"/>
                      </a:lnTo>
                      <a:lnTo>
                        <a:pt x="965" y="3774"/>
                      </a:lnTo>
                      <a:lnTo>
                        <a:pt x="1006" y="3565"/>
                      </a:lnTo>
                      <a:lnTo>
                        <a:pt x="1006" y="503"/>
                      </a:lnTo>
                      <a:lnTo>
                        <a:pt x="1006" y="503"/>
                      </a:lnTo>
                      <a:lnTo>
                        <a:pt x="965" y="336"/>
                      </a:lnTo>
                      <a:lnTo>
                        <a:pt x="881" y="168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0" name="Google Shape;290;p17"/>
                <p:cNvSpPr/>
                <p:nvPr/>
              </p:nvSpPr>
              <p:spPr>
                <a:xfrm>
                  <a:off x="2276422" y="3405684"/>
                  <a:ext cx="63567" cy="5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3063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168" y="127"/>
                      </a:lnTo>
                      <a:lnTo>
                        <a:pt x="42" y="295"/>
                      </a:lnTo>
                      <a:lnTo>
                        <a:pt x="0" y="504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168" y="840"/>
                      </a:lnTo>
                      <a:lnTo>
                        <a:pt x="965" y="1636"/>
                      </a:lnTo>
                      <a:lnTo>
                        <a:pt x="1258" y="1930"/>
                      </a:lnTo>
                      <a:lnTo>
                        <a:pt x="2432" y="2936"/>
                      </a:lnTo>
                      <a:lnTo>
                        <a:pt x="2432" y="2936"/>
                      </a:lnTo>
                      <a:lnTo>
                        <a:pt x="2558" y="3062"/>
                      </a:lnTo>
                      <a:lnTo>
                        <a:pt x="2768" y="3062"/>
                      </a:lnTo>
                      <a:lnTo>
                        <a:pt x="2768" y="3062"/>
                      </a:lnTo>
                      <a:lnTo>
                        <a:pt x="2978" y="3020"/>
                      </a:lnTo>
                      <a:lnTo>
                        <a:pt x="3145" y="2895"/>
                      </a:lnTo>
                      <a:lnTo>
                        <a:pt x="3145" y="2895"/>
                      </a:lnTo>
                      <a:lnTo>
                        <a:pt x="3229" y="2727"/>
                      </a:lnTo>
                      <a:lnTo>
                        <a:pt x="3271" y="2559"/>
                      </a:lnTo>
                      <a:lnTo>
                        <a:pt x="3229" y="2349"/>
                      </a:lnTo>
                      <a:lnTo>
                        <a:pt x="3103" y="2182"/>
                      </a:lnTo>
                      <a:lnTo>
                        <a:pt x="1929" y="1133"/>
                      </a:lnTo>
                      <a:lnTo>
                        <a:pt x="1929" y="1133"/>
                      </a:lnTo>
                      <a:lnTo>
                        <a:pt x="881" y="127"/>
                      </a:lnTo>
                      <a:lnTo>
                        <a:pt x="881" y="127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1" name="Google Shape;291;p17"/>
                <p:cNvSpPr/>
                <p:nvPr/>
              </p:nvSpPr>
              <p:spPr>
                <a:xfrm>
                  <a:off x="7347849" y="3322594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33"/>
                      </a:lnTo>
                      <a:lnTo>
                        <a:pt x="168" y="3901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1"/>
                      </a:lnTo>
                      <a:lnTo>
                        <a:pt x="965" y="3733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2" name="Google Shape;292;p17"/>
                <p:cNvSpPr/>
                <p:nvPr/>
              </p:nvSpPr>
              <p:spPr>
                <a:xfrm>
                  <a:off x="2195761" y="3318514"/>
                  <a:ext cx="59487" cy="6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" h="3272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210" y="85"/>
                      </a:lnTo>
                      <a:lnTo>
                        <a:pt x="210" y="85"/>
                      </a:lnTo>
                      <a:lnTo>
                        <a:pt x="84" y="252"/>
                      </a:lnTo>
                      <a:lnTo>
                        <a:pt x="1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126" y="840"/>
                      </a:lnTo>
                      <a:lnTo>
                        <a:pt x="1175" y="1972"/>
                      </a:lnTo>
                      <a:lnTo>
                        <a:pt x="2181" y="3104"/>
                      </a:lnTo>
                      <a:lnTo>
                        <a:pt x="2181" y="3104"/>
                      </a:lnTo>
                      <a:lnTo>
                        <a:pt x="2349" y="3230"/>
                      </a:lnTo>
                      <a:lnTo>
                        <a:pt x="2559" y="3272"/>
                      </a:lnTo>
                      <a:lnTo>
                        <a:pt x="2559" y="3272"/>
                      </a:lnTo>
                      <a:lnTo>
                        <a:pt x="2726" y="3272"/>
                      </a:lnTo>
                      <a:lnTo>
                        <a:pt x="2894" y="3146"/>
                      </a:lnTo>
                      <a:lnTo>
                        <a:pt x="2894" y="3146"/>
                      </a:lnTo>
                      <a:lnTo>
                        <a:pt x="3020" y="2978"/>
                      </a:lnTo>
                      <a:lnTo>
                        <a:pt x="3062" y="2811"/>
                      </a:lnTo>
                      <a:lnTo>
                        <a:pt x="3020" y="2601"/>
                      </a:lnTo>
                      <a:lnTo>
                        <a:pt x="2936" y="2433"/>
                      </a:lnTo>
                      <a:lnTo>
                        <a:pt x="2936" y="2433"/>
                      </a:lnTo>
                      <a:lnTo>
                        <a:pt x="1930" y="1301"/>
                      </a:lnTo>
                      <a:lnTo>
                        <a:pt x="923" y="169"/>
                      </a:lnTo>
                      <a:lnTo>
                        <a:pt x="923" y="169"/>
                      </a:lnTo>
                      <a:lnTo>
                        <a:pt x="839" y="85"/>
                      </a:lnTo>
                      <a:lnTo>
                        <a:pt x="755" y="43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3" name="Google Shape;293;p17"/>
                <p:cNvSpPr/>
                <p:nvPr/>
              </p:nvSpPr>
              <p:spPr>
                <a:xfrm>
                  <a:off x="2122443" y="3224837"/>
                  <a:ext cx="55407" cy="6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2" h="348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126"/>
                      </a:lnTo>
                      <a:lnTo>
                        <a:pt x="210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629"/>
                      </a:lnTo>
                      <a:lnTo>
                        <a:pt x="84" y="839"/>
                      </a:lnTo>
                      <a:lnTo>
                        <a:pt x="84" y="839"/>
                      </a:lnTo>
                      <a:lnTo>
                        <a:pt x="1007" y="2055"/>
                      </a:lnTo>
                      <a:lnTo>
                        <a:pt x="1971" y="3271"/>
                      </a:lnTo>
                      <a:lnTo>
                        <a:pt x="1971" y="3271"/>
                      </a:lnTo>
                      <a:lnTo>
                        <a:pt x="2055" y="3355"/>
                      </a:lnTo>
                      <a:lnTo>
                        <a:pt x="2139" y="3397"/>
                      </a:lnTo>
                      <a:lnTo>
                        <a:pt x="2349" y="3481"/>
                      </a:lnTo>
                      <a:lnTo>
                        <a:pt x="2349" y="3481"/>
                      </a:lnTo>
                      <a:lnTo>
                        <a:pt x="2516" y="3439"/>
                      </a:lnTo>
                      <a:lnTo>
                        <a:pt x="2684" y="3355"/>
                      </a:lnTo>
                      <a:lnTo>
                        <a:pt x="2684" y="3355"/>
                      </a:lnTo>
                      <a:lnTo>
                        <a:pt x="2810" y="3187"/>
                      </a:lnTo>
                      <a:lnTo>
                        <a:pt x="2852" y="3020"/>
                      </a:lnTo>
                      <a:lnTo>
                        <a:pt x="2852" y="2810"/>
                      </a:lnTo>
                      <a:lnTo>
                        <a:pt x="2768" y="2642"/>
                      </a:lnTo>
                      <a:lnTo>
                        <a:pt x="2768" y="2642"/>
                      </a:lnTo>
                      <a:lnTo>
                        <a:pt x="1845" y="1426"/>
                      </a:lnTo>
                      <a:lnTo>
                        <a:pt x="923" y="210"/>
                      </a:lnTo>
                      <a:lnTo>
                        <a:pt x="923" y="210"/>
                      </a:lnTo>
                      <a:lnTo>
                        <a:pt x="839" y="126"/>
                      </a:lnTo>
                      <a:lnTo>
                        <a:pt x="713" y="84"/>
                      </a:lnTo>
                      <a:lnTo>
                        <a:pt x="629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4" name="Google Shape;294;p17"/>
                <p:cNvSpPr/>
                <p:nvPr/>
              </p:nvSpPr>
              <p:spPr>
                <a:xfrm>
                  <a:off x="7347849" y="3203642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9"/>
                      </a:lnTo>
                      <a:lnTo>
                        <a:pt x="42" y="336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9"/>
                      </a:lnTo>
                      <a:lnTo>
                        <a:pt x="503" y="4069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336"/>
                      </a:lnTo>
                      <a:lnTo>
                        <a:pt x="881" y="169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5" name="Google Shape;295;p17"/>
                <p:cNvSpPr/>
                <p:nvPr/>
              </p:nvSpPr>
              <p:spPr>
                <a:xfrm>
                  <a:off x="2055634" y="3127080"/>
                  <a:ext cx="52163" cy="6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356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210" y="84"/>
                      </a:lnTo>
                      <a:lnTo>
                        <a:pt x="210" y="84"/>
                      </a:lnTo>
                      <a:lnTo>
                        <a:pt x="84" y="252"/>
                      </a:lnTo>
                      <a:lnTo>
                        <a:pt x="1" y="419"/>
                      </a:lnTo>
                      <a:lnTo>
                        <a:pt x="1" y="629"/>
                      </a:lnTo>
                      <a:lnTo>
                        <a:pt x="84" y="797"/>
                      </a:lnTo>
                      <a:lnTo>
                        <a:pt x="84" y="797"/>
                      </a:lnTo>
                      <a:lnTo>
                        <a:pt x="881" y="2097"/>
                      </a:lnTo>
                      <a:lnTo>
                        <a:pt x="1762" y="3355"/>
                      </a:lnTo>
                      <a:lnTo>
                        <a:pt x="1762" y="3355"/>
                      </a:lnTo>
                      <a:lnTo>
                        <a:pt x="1846" y="3439"/>
                      </a:lnTo>
                      <a:lnTo>
                        <a:pt x="1930" y="3523"/>
                      </a:lnTo>
                      <a:lnTo>
                        <a:pt x="2055" y="3565"/>
                      </a:lnTo>
                      <a:lnTo>
                        <a:pt x="2181" y="3565"/>
                      </a:lnTo>
                      <a:lnTo>
                        <a:pt x="2181" y="3565"/>
                      </a:lnTo>
                      <a:lnTo>
                        <a:pt x="2307" y="3565"/>
                      </a:lnTo>
                      <a:lnTo>
                        <a:pt x="2475" y="3481"/>
                      </a:lnTo>
                      <a:lnTo>
                        <a:pt x="2475" y="3481"/>
                      </a:lnTo>
                      <a:lnTo>
                        <a:pt x="2601" y="3355"/>
                      </a:lnTo>
                      <a:lnTo>
                        <a:pt x="2684" y="3187"/>
                      </a:lnTo>
                      <a:lnTo>
                        <a:pt x="2684" y="2977"/>
                      </a:lnTo>
                      <a:lnTo>
                        <a:pt x="2601" y="2768"/>
                      </a:lnTo>
                      <a:lnTo>
                        <a:pt x="2601" y="2768"/>
                      </a:lnTo>
                      <a:lnTo>
                        <a:pt x="1762" y="1510"/>
                      </a:lnTo>
                      <a:lnTo>
                        <a:pt x="923" y="252"/>
                      </a:lnTo>
                      <a:lnTo>
                        <a:pt x="923" y="252"/>
                      </a:lnTo>
                      <a:lnTo>
                        <a:pt x="839" y="168"/>
                      </a:lnTo>
                      <a:lnTo>
                        <a:pt x="713" y="84"/>
                      </a:lnTo>
                      <a:lnTo>
                        <a:pt x="630" y="42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6" name="Google Shape;296;p17"/>
                <p:cNvSpPr/>
                <p:nvPr/>
              </p:nvSpPr>
              <p:spPr>
                <a:xfrm>
                  <a:off x="3486221" y="3105885"/>
                  <a:ext cx="79050" cy="19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08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3"/>
                      </a:lnTo>
                      <a:lnTo>
                        <a:pt x="168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2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2894" y="1007"/>
                      </a:lnTo>
                      <a:lnTo>
                        <a:pt x="2894" y="1007"/>
                      </a:lnTo>
                      <a:lnTo>
                        <a:pt x="3020" y="100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7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3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020" y="1"/>
                      </a:lnTo>
                      <a:lnTo>
                        <a:pt x="3020" y="1"/>
                      </a:lnTo>
                      <a:lnTo>
                        <a:pt x="2601" y="1"/>
                      </a:lnTo>
                      <a:lnTo>
                        <a:pt x="2601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7" name="Google Shape;297;p17"/>
                <p:cNvSpPr/>
                <p:nvPr/>
              </p:nvSpPr>
              <p:spPr>
                <a:xfrm>
                  <a:off x="3604357" y="3104253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43"/>
                      </a:lnTo>
                      <a:lnTo>
                        <a:pt x="504" y="43"/>
                      </a:lnTo>
                      <a:lnTo>
                        <a:pt x="336" y="85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2" y="756"/>
                      </a:lnTo>
                      <a:lnTo>
                        <a:pt x="168" y="923"/>
                      </a:lnTo>
                      <a:lnTo>
                        <a:pt x="336" y="1049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546" y="1091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68" y="714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8" name="Google Shape;298;p17"/>
                <p:cNvSpPr/>
                <p:nvPr/>
              </p:nvSpPr>
              <p:spPr>
                <a:xfrm>
                  <a:off x="3367289" y="3104253"/>
                  <a:ext cx="79031" cy="20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50" fill="none" extrusionOk="0">
                      <a:moveTo>
                        <a:pt x="545" y="1"/>
                      </a:moveTo>
                      <a:lnTo>
                        <a:pt x="545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68" y="840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923"/>
                      </a:lnTo>
                      <a:lnTo>
                        <a:pt x="4026" y="756"/>
                      </a:lnTo>
                      <a:lnTo>
                        <a:pt x="4068" y="546"/>
                      </a:lnTo>
                      <a:lnTo>
                        <a:pt x="4068" y="546"/>
                      </a:lnTo>
                      <a:lnTo>
                        <a:pt x="4026" y="336"/>
                      </a:lnTo>
                      <a:lnTo>
                        <a:pt x="3942" y="169"/>
                      </a:lnTo>
                      <a:lnTo>
                        <a:pt x="3774" y="85"/>
                      </a:lnTo>
                      <a:lnTo>
                        <a:pt x="3565" y="43"/>
                      </a:lnTo>
                      <a:lnTo>
                        <a:pt x="3565" y="43"/>
                      </a:lnTo>
                      <a:lnTo>
                        <a:pt x="54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9" name="Google Shape;299;p17"/>
                <p:cNvSpPr/>
                <p:nvPr/>
              </p:nvSpPr>
              <p:spPr>
                <a:xfrm>
                  <a:off x="3723289" y="3101825"/>
                  <a:ext cx="79050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1" fill="none" extrusionOk="0">
                      <a:moveTo>
                        <a:pt x="3566" y="0"/>
                      </a:moveTo>
                      <a:lnTo>
                        <a:pt x="3566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5" y="126"/>
                      </a:lnTo>
                      <a:lnTo>
                        <a:pt x="127" y="252"/>
                      </a:lnTo>
                      <a:lnTo>
                        <a:pt x="43" y="419"/>
                      </a:lnTo>
                      <a:lnTo>
                        <a:pt x="1" y="587"/>
                      </a:lnTo>
                      <a:lnTo>
                        <a:pt x="1" y="587"/>
                      </a:lnTo>
                      <a:lnTo>
                        <a:pt x="43" y="797"/>
                      </a:lnTo>
                      <a:lnTo>
                        <a:pt x="169" y="965"/>
                      </a:lnTo>
                      <a:lnTo>
                        <a:pt x="295" y="1048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504" y="1090"/>
                      </a:lnTo>
                      <a:lnTo>
                        <a:pt x="3566" y="1006"/>
                      </a:lnTo>
                      <a:lnTo>
                        <a:pt x="3566" y="1006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503"/>
                      </a:lnTo>
                      <a:lnTo>
                        <a:pt x="4069" y="503"/>
                      </a:lnTo>
                      <a:lnTo>
                        <a:pt x="4027" y="294"/>
                      </a:lnTo>
                      <a:lnTo>
                        <a:pt x="3901" y="126"/>
                      </a:lnTo>
                      <a:lnTo>
                        <a:pt x="3775" y="42"/>
                      </a:lnTo>
                      <a:lnTo>
                        <a:pt x="3566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0" name="Google Shape;300;p17"/>
                <p:cNvSpPr/>
                <p:nvPr/>
              </p:nvSpPr>
              <p:spPr>
                <a:xfrm>
                  <a:off x="3249153" y="3100193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294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0" y="713"/>
                      </a:lnTo>
                      <a:lnTo>
                        <a:pt x="126" y="881"/>
                      </a:lnTo>
                      <a:lnTo>
                        <a:pt x="294" y="1007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132"/>
                      </a:lnTo>
                      <a:lnTo>
                        <a:pt x="3565" y="1132"/>
                      </a:lnTo>
                      <a:lnTo>
                        <a:pt x="3565" y="1132"/>
                      </a:lnTo>
                      <a:lnTo>
                        <a:pt x="3733" y="1090"/>
                      </a:lnTo>
                      <a:lnTo>
                        <a:pt x="3900" y="1007"/>
                      </a:lnTo>
                      <a:lnTo>
                        <a:pt x="4026" y="839"/>
                      </a:lnTo>
                      <a:lnTo>
                        <a:pt x="4068" y="629"/>
                      </a:lnTo>
                      <a:lnTo>
                        <a:pt x="4068" y="629"/>
                      </a:lnTo>
                      <a:lnTo>
                        <a:pt x="4026" y="419"/>
                      </a:lnTo>
                      <a:lnTo>
                        <a:pt x="3900" y="294"/>
                      </a:lnTo>
                      <a:lnTo>
                        <a:pt x="3775" y="168"/>
                      </a:lnTo>
                      <a:lnTo>
                        <a:pt x="3565" y="126"/>
                      </a:lnTo>
                      <a:lnTo>
                        <a:pt x="3565" y="126"/>
                      </a:lnTo>
                      <a:lnTo>
                        <a:pt x="504" y="0"/>
                      </a:lnTo>
                      <a:lnTo>
                        <a:pt x="504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1" name="Google Shape;301;p17"/>
                <p:cNvSpPr/>
                <p:nvPr/>
              </p:nvSpPr>
              <p:spPr>
                <a:xfrm>
                  <a:off x="3841425" y="3096929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42"/>
                      </a:lnTo>
                      <a:lnTo>
                        <a:pt x="3565" y="42"/>
                      </a:lnTo>
                      <a:lnTo>
                        <a:pt x="504" y="126"/>
                      </a:lnTo>
                      <a:lnTo>
                        <a:pt x="504" y="126"/>
                      </a:lnTo>
                      <a:lnTo>
                        <a:pt x="294" y="210"/>
                      </a:lnTo>
                      <a:lnTo>
                        <a:pt x="168" y="294"/>
                      </a:lnTo>
                      <a:lnTo>
                        <a:pt x="43" y="462"/>
                      </a:lnTo>
                      <a:lnTo>
                        <a:pt x="1" y="671"/>
                      </a:lnTo>
                      <a:lnTo>
                        <a:pt x="1" y="671"/>
                      </a:lnTo>
                      <a:lnTo>
                        <a:pt x="43" y="881"/>
                      </a:lnTo>
                      <a:lnTo>
                        <a:pt x="168" y="1007"/>
                      </a:lnTo>
                      <a:lnTo>
                        <a:pt x="336" y="1133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546" y="1175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1007"/>
                      </a:lnTo>
                      <a:lnTo>
                        <a:pt x="3943" y="881"/>
                      </a:lnTo>
                      <a:lnTo>
                        <a:pt x="4068" y="713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336"/>
                      </a:lnTo>
                      <a:lnTo>
                        <a:pt x="3943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2" name="Google Shape;302;p17"/>
                <p:cNvSpPr/>
                <p:nvPr/>
              </p:nvSpPr>
              <p:spPr>
                <a:xfrm>
                  <a:off x="3130201" y="3095297"/>
                  <a:ext cx="79050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504"/>
                      </a:lnTo>
                      <a:lnTo>
                        <a:pt x="1" y="504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565" y="1175"/>
                      </a:lnTo>
                      <a:lnTo>
                        <a:pt x="3775" y="1133"/>
                      </a:lnTo>
                      <a:lnTo>
                        <a:pt x="3901" y="1007"/>
                      </a:lnTo>
                      <a:lnTo>
                        <a:pt x="4027" y="881"/>
                      </a:lnTo>
                      <a:lnTo>
                        <a:pt x="4069" y="671"/>
                      </a:lnTo>
                      <a:lnTo>
                        <a:pt x="4069" y="671"/>
                      </a:lnTo>
                      <a:lnTo>
                        <a:pt x="4027" y="462"/>
                      </a:lnTo>
                      <a:lnTo>
                        <a:pt x="3943" y="294"/>
                      </a:lnTo>
                      <a:lnTo>
                        <a:pt x="3775" y="210"/>
                      </a:lnTo>
                      <a:lnTo>
                        <a:pt x="3607" y="168"/>
                      </a:lnTo>
                      <a:lnTo>
                        <a:pt x="3607" y="168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3" name="Google Shape;303;p17"/>
                <p:cNvSpPr/>
                <p:nvPr/>
              </p:nvSpPr>
              <p:spPr>
                <a:xfrm>
                  <a:off x="3960377" y="3091217"/>
                  <a:ext cx="79050" cy="2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76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94" y="211"/>
                      </a:lnTo>
                      <a:lnTo>
                        <a:pt x="126" y="336"/>
                      </a:lnTo>
                      <a:lnTo>
                        <a:pt x="0" y="504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294" y="1133"/>
                      </a:lnTo>
                      <a:lnTo>
                        <a:pt x="504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94"/>
                      </a:lnTo>
                      <a:lnTo>
                        <a:pt x="3900" y="127"/>
                      </a:lnTo>
                      <a:lnTo>
                        <a:pt x="3733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4" name="Google Shape;304;p17"/>
                <p:cNvSpPr/>
                <p:nvPr/>
              </p:nvSpPr>
              <p:spPr>
                <a:xfrm>
                  <a:off x="3012085" y="3088789"/>
                  <a:ext cx="79031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217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1"/>
                      </a:lnTo>
                      <a:lnTo>
                        <a:pt x="0" y="461"/>
                      </a:lnTo>
                      <a:lnTo>
                        <a:pt x="0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6"/>
                      </a:lnTo>
                      <a:lnTo>
                        <a:pt x="461" y="1006"/>
                      </a:lnTo>
                      <a:lnTo>
                        <a:pt x="3523" y="1216"/>
                      </a:lnTo>
                      <a:lnTo>
                        <a:pt x="3565" y="1216"/>
                      </a:lnTo>
                      <a:lnTo>
                        <a:pt x="3565" y="1216"/>
                      </a:lnTo>
                      <a:lnTo>
                        <a:pt x="3732" y="1174"/>
                      </a:lnTo>
                      <a:lnTo>
                        <a:pt x="3900" y="1048"/>
                      </a:lnTo>
                      <a:lnTo>
                        <a:pt x="3984" y="923"/>
                      </a:lnTo>
                      <a:lnTo>
                        <a:pt x="4068" y="713"/>
                      </a:lnTo>
                      <a:lnTo>
                        <a:pt x="4068" y="713"/>
                      </a:lnTo>
                      <a:lnTo>
                        <a:pt x="4026" y="503"/>
                      </a:lnTo>
                      <a:lnTo>
                        <a:pt x="3942" y="336"/>
                      </a:lnTo>
                      <a:lnTo>
                        <a:pt x="3774" y="252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5" name="Google Shape;305;p17"/>
                <p:cNvSpPr/>
                <p:nvPr/>
              </p:nvSpPr>
              <p:spPr>
                <a:xfrm>
                  <a:off x="7347849" y="3085525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294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23"/>
                      </a:lnTo>
                      <a:lnTo>
                        <a:pt x="0" y="3523"/>
                      </a:lnTo>
                      <a:lnTo>
                        <a:pt x="42" y="3733"/>
                      </a:lnTo>
                      <a:lnTo>
                        <a:pt x="168" y="3900"/>
                      </a:lnTo>
                      <a:lnTo>
                        <a:pt x="294" y="4026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6"/>
                      </a:lnTo>
                      <a:lnTo>
                        <a:pt x="881" y="3900"/>
                      </a:lnTo>
                      <a:lnTo>
                        <a:pt x="965" y="3733"/>
                      </a:lnTo>
                      <a:lnTo>
                        <a:pt x="1006" y="3523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26"/>
                      </a:lnTo>
                      <a:lnTo>
                        <a:pt x="713" y="42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6" name="Google Shape;306;p17"/>
                <p:cNvSpPr/>
                <p:nvPr/>
              </p:nvSpPr>
              <p:spPr>
                <a:xfrm>
                  <a:off x="4078493" y="3083893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4" y="0"/>
                      </a:lnTo>
                      <a:lnTo>
                        <a:pt x="3524" y="0"/>
                      </a:lnTo>
                      <a:lnTo>
                        <a:pt x="462" y="210"/>
                      </a:lnTo>
                      <a:lnTo>
                        <a:pt x="462" y="210"/>
                      </a:lnTo>
                      <a:lnTo>
                        <a:pt x="295" y="252"/>
                      </a:lnTo>
                      <a:lnTo>
                        <a:pt x="127" y="378"/>
                      </a:lnTo>
                      <a:lnTo>
                        <a:pt x="43" y="546"/>
                      </a:lnTo>
                      <a:lnTo>
                        <a:pt x="1" y="713"/>
                      </a:lnTo>
                      <a:lnTo>
                        <a:pt x="1" y="713"/>
                      </a:lnTo>
                      <a:lnTo>
                        <a:pt x="43" y="923"/>
                      </a:lnTo>
                      <a:lnTo>
                        <a:pt x="169" y="1091"/>
                      </a:lnTo>
                      <a:lnTo>
                        <a:pt x="336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52"/>
                      </a:lnTo>
                      <a:lnTo>
                        <a:pt x="3901" y="126"/>
                      </a:lnTo>
                      <a:lnTo>
                        <a:pt x="3733" y="0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7" name="Google Shape;307;p17"/>
                <p:cNvSpPr/>
                <p:nvPr/>
              </p:nvSpPr>
              <p:spPr>
                <a:xfrm>
                  <a:off x="2893133" y="3080630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46" y="1"/>
                      </a:moveTo>
                      <a:lnTo>
                        <a:pt x="546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2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17"/>
                      </a:lnTo>
                      <a:lnTo>
                        <a:pt x="3565" y="1217"/>
                      </a:lnTo>
                      <a:lnTo>
                        <a:pt x="3565" y="1217"/>
                      </a:lnTo>
                      <a:lnTo>
                        <a:pt x="3775" y="1175"/>
                      </a:lnTo>
                      <a:lnTo>
                        <a:pt x="3901" y="1091"/>
                      </a:lnTo>
                      <a:lnTo>
                        <a:pt x="4026" y="923"/>
                      </a:lnTo>
                      <a:lnTo>
                        <a:pt x="4068" y="756"/>
                      </a:lnTo>
                      <a:lnTo>
                        <a:pt x="4068" y="756"/>
                      </a:lnTo>
                      <a:lnTo>
                        <a:pt x="4068" y="546"/>
                      </a:lnTo>
                      <a:lnTo>
                        <a:pt x="3942" y="378"/>
                      </a:lnTo>
                      <a:lnTo>
                        <a:pt x="3817" y="252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46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8" name="Google Shape;308;p17"/>
                <p:cNvSpPr/>
                <p:nvPr/>
              </p:nvSpPr>
              <p:spPr>
                <a:xfrm>
                  <a:off x="4196629" y="3074122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94" y="336"/>
                      </a:lnTo>
                      <a:lnTo>
                        <a:pt x="126" y="420"/>
                      </a:lnTo>
                      <a:lnTo>
                        <a:pt x="43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1007"/>
                      </a:lnTo>
                      <a:lnTo>
                        <a:pt x="168" y="1132"/>
                      </a:lnTo>
                      <a:lnTo>
                        <a:pt x="336" y="1258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6" y="671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294"/>
                      </a:lnTo>
                      <a:lnTo>
                        <a:pt x="3901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9" name="Google Shape;309;p17"/>
                <p:cNvSpPr/>
                <p:nvPr/>
              </p:nvSpPr>
              <p:spPr>
                <a:xfrm>
                  <a:off x="2774997" y="3070042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52" y="965"/>
                      </a:lnTo>
                      <a:lnTo>
                        <a:pt x="462" y="1049"/>
                      </a:lnTo>
                      <a:lnTo>
                        <a:pt x="462" y="1049"/>
                      </a:lnTo>
                      <a:lnTo>
                        <a:pt x="3523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1" y="1175"/>
                      </a:lnTo>
                      <a:lnTo>
                        <a:pt x="4027" y="1007"/>
                      </a:lnTo>
                      <a:lnTo>
                        <a:pt x="4069" y="839"/>
                      </a:lnTo>
                      <a:lnTo>
                        <a:pt x="4069" y="839"/>
                      </a:lnTo>
                      <a:lnTo>
                        <a:pt x="4027" y="630"/>
                      </a:lnTo>
                      <a:lnTo>
                        <a:pt x="3943" y="462"/>
                      </a:lnTo>
                      <a:lnTo>
                        <a:pt x="3775" y="336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0" name="Google Shape;310;p17"/>
                <p:cNvSpPr/>
                <p:nvPr/>
              </p:nvSpPr>
              <p:spPr>
                <a:xfrm>
                  <a:off x="4314764" y="3064330"/>
                  <a:ext cx="79050" cy="2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60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253"/>
                      </a:lnTo>
                      <a:lnTo>
                        <a:pt x="462" y="253"/>
                      </a:lnTo>
                      <a:lnTo>
                        <a:pt x="294" y="336"/>
                      </a:lnTo>
                      <a:lnTo>
                        <a:pt x="126" y="462"/>
                      </a:lnTo>
                      <a:lnTo>
                        <a:pt x="42" y="630"/>
                      </a:lnTo>
                      <a:lnTo>
                        <a:pt x="0" y="798"/>
                      </a:lnTo>
                      <a:lnTo>
                        <a:pt x="0" y="798"/>
                      </a:lnTo>
                      <a:lnTo>
                        <a:pt x="42" y="1007"/>
                      </a:lnTo>
                      <a:lnTo>
                        <a:pt x="168" y="1133"/>
                      </a:lnTo>
                      <a:lnTo>
                        <a:pt x="336" y="1259"/>
                      </a:lnTo>
                      <a:lnTo>
                        <a:pt x="504" y="1259"/>
                      </a:lnTo>
                      <a:lnTo>
                        <a:pt x="504" y="1259"/>
                      </a:lnTo>
                      <a:lnTo>
                        <a:pt x="545" y="1259"/>
                      </a:lnTo>
                      <a:lnTo>
                        <a:pt x="545" y="1259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6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4026" y="253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1" name="Google Shape;311;p17"/>
                <p:cNvSpPr/>
                <p:nvPr/>
              </p:nvSpPr>
              <p:spPr>
                <a:xfrm>
                  <a:off x="2656881" y="3058638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503" y="0"/>
                      </a:moveTo>
                      <a:lnTo>
                        <a:pt x="503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42"/>
                      </a:lnTo>
                      <a:lnTo>
                        <a:pt x="3481" y="1342"/>
                      </a:lnTo>
                      <a:lnTo>
                        <a:pt x="3565" y="1342"/>
                      </a:lnTo>
                      <a:lnTo>
                        <a:pt x="3565" y="1342"/>
                      </a:lnTo>
                      <a:lnTo>
                        <a:pt x="3732" y="1300"/>
                      </a:lnTo>
                      <a:lnTo>
                        <a:pt x="3900" y="1217"/>
                      </a:lnTo>
                      <a:lnTo>
                        <a:pt x="3984" y="1049"/>
                      </a:lnTo>
                      <a:lnTo>
                        <a:pt x="4068" y="881"/>
                      </a:lnTo>
                      <a:lnTo>
                        <a:pt x="4068" y="881"/>
                      </a:lnTo>
                      <a:lnTo>
                        <a:pt x="4026" y="671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336"/>
                      </a:lnTo>
                      <a:lnTo>
                        <a:pt x="3607" y="336"/>
                      </a:lnTo>
                      <a:lnTo>
                        <a:pt x="545" y="0"/>
                      </a:lnTo>
                      <a:lnTo>
                        <a:pt x="545" y="0"/>
                      </a:lnTo>
                      <a:lnTo>
                        <a:pt x="50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2" name="Google Shape;312;p17"/>
                <p:cNvSpPr/>
                <p:nvPr/>
              </p:nvSpPr>
              <p:spPr>
                <a:xfrm>
                  <a:off x="4432900" y="3052111"/>
                  <a:ext cx="79031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1" y="336"/>
                      </a:lnTo>
                      <a:lnTo>
                        <a:pt x="461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2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5" y="1301"/>
                      </a:lnTo>
                      <a:lnTo>
                        <a:pt x="503" y="1343"/>
                      </a:lnTo>
                      <a:lnTo>
                        <a:pt x="503" y="1343"/>
                      </a:lnTo>
                      <a:lnTo>
                        <a:pt x="545" y="1343"/>
                      </a:lnTo>
                      <a:lnTo>
                        <a:pt x="545" y="1343"/>
                      </a:lnTo>
                      <a:lnTo>
                        <a:pt x="3606" y="1049"/>
                      </a:lnTo>
                      <a:lnTo>
                        <a:pt x="3606" y="1049"/>
                      </a:lnTo>
                      <a:lnTo>
                        <a:pt x="3774" y="965"/>
                      </a:lnTo>
                      <a:lnTo>
                        <a:pt x="3942" y="840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9"/>
                      </a:lnTo>
                      <a:lnTo>
                        <a:pt x="3732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3" name="Google Shape;313;p17"/>
                <p:cNvSpPr/>
                <p:nvPr/>
              </p:nvSpPr>
              <p:spPr>
                <a:xfrm>
                  <a:off x="2538745" y="3045603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2" y="294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71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0" y="1259"/>
                      </a:lnTo>
                      <a:lnTo>
                        <a:pt x="3984" y="1091"/>
                      </a:lnTo>
                      <a:lnTo>
                        <a:pt x="4068" y="923"/>
                      </a:lnTo>
                      <a:lnTo>
                        <a:pt x="4068" y="923"/>
                      </a:lnTo>
                      <a:lnTo>
                        <a:pt x="4026" y="713"/>
                      </a:lnTo>
                      <a:lnTo>
                        <a:pt x="3942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4" name="Google Shape;314;p17"/>
                <p:cNvSpPr/>
                <p:nvPr/>
              </p:nvSpPr>
              <p:spPr>
                <a:xfrm>
                  <a:off x="4551017" y="3039891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1" y="672"/>
                      </a:lnTo>
                      <a:lnTo>
                        <a:pt x="1" y="882"/>
                      </a:lnTo>
                      <a:lnTo>
                        <a:pt x="1" y="882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40"/>
                      </a:lnTo>
                      <a:lnTo>
                        <a:pt x="4027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5" y="253"/>
                      </a:lnTo>
                      <a:lnTo>
                        <a:pt x="3901" y="127"/>
                      </a:lnTo>
                      <a:lnTo>
                        <a:pt x="3733" y="43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5" name="Google Shape;315;p17"/>
                <p:cNvSpPr/>
                <p:nvPr/>
              </p:nvSpPr>
              <p:spPr>
                <a:xfrm>
                  <a:off x="2420609" y="3031751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9" y="126"/>
                      </a:lnTo>
                      <a:lnTo>
                        <a:pt x="85" y="252"/>
                      </a:lnTo>
                      <a:lnTo>
                        <a:pt x="1" y="420"/>
                      </a:lnTo>
                      <a:lnTo>
                        <a:pt x="1" y="420"/>
                      </a:lnTo>
                      <a:lnTo>
                        <a:pt x="43" y="630"/>
                      </a:lnTo>
                      <a:lnTo>
                        <a:pt x="127" y="797"/>
                      </a:lnTo>
                      <a:lnTo>
                        <a:pt x="252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84"/>
                      </a:lnTo>
                      <a:lnTo>
                        <a:pt x="3481" y="1384"/>
                      </a:lnTo>
                      <a:lnTo>
                        <a:pt x="3565" y="1384"/>
                      </a:lnTo>
                      <a:lnTo>
                        <a:pt x="3565" y="1384"/>
                      </a:lnTo>
                      <a:lnTo>
                        <a:pt x="3733" y="1342"/>
                      </a:lnTo>
                      <a:lnTo>
                        <a:pt x="3901" y="1259"/>
                      </a:lnTo>
                      <a:lnTo>
                        <a:pt x="3985" y="1091"/>
                      </a:lnTo>
                      <a:lnTo>
                        <a:pt x="4069" y="923"/>
                      </a:lnTo>
                      <a:lnTo>
                        <a:pt x="4069" y="923"/>
                      </a:lnTo>
                      <a:lnTo>
                        <a:pt x="4027" y="713"/>
                      </a:lnTo>
                      <a:lnTo>
                        <a:pt x="3943" y="546"/>
                      </a:lnTo>
                      <a:lnTo>
                        <a:pt x="3817" y="420"/>
                      </a:lnTo>
                      <a:lnTo>
                        <a:pt x="3607" y="378"/>
                      </a:lnTo>
                      <a:lnTo>
                        <a:pt x="3607" y="378"/>
                      </a:lnTo>
                      <a:lnTo>
                        <a:pt x="588" y="1"/>
                      </a:lnTo>
                      <a:lnTo>
                        <a:pt x="588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6" name="Google Shape;316;p17"/>
                <p:cNvSpPr/>
                <p:nvPr/>
              </p:nvSpPr>
              <p:spPr>
                <a:xfrm>
                  <a:off x="4669152" y="3026856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84" y="504"/>
                      </a:lnTo>
                      <a:lnTo>
                        <a:pt x="0" y="714"/>
                      </a:lnTo>
                      <a:lnTo>
                        <a:pt x="0" y="882"/>
                      </a:lnTo>
                      <a:lnTo>
                        <a:pt x="0" y="882"/>
                      </a:lnTo>
                      <a:lnTo>
                        <a:pt x="42" y="1091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3"/>
                      </a:lnTo>
                      <a:lnTo>
                        <a:pt x="504" y="1343"/>
                      </a:lnTo>
                      <a:lnTo>
                        <a:pt x="546" y="1343"/>
                      </a:lnTo>
                      <a:lnTo>
                        <a:pt x="546" y="134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24"/>
                      </a:lnTo>
                      <a:lnTo>
                        <a:pt x="3942" y="798"/>
                      </a:lnTo>
                      <a:lnTo>
                        <a:pt x="4026" y="630"/>
                      </a:lnTo>
                      <a:lnTo>
                        <a:pt x="4026" y="420"/>
                      </a:lnTo>
                      <a:lnTo>
                        <a:pt x="4026" y="420"/>
                      </a:lnTo>
                      <a:lnTo>
                        <a:pt x="3984" y="253"/>
                      </a:lnTo>
                      <a:lnTo>
                        <a:pt x="3858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7" name="Google Shape;317;p17"/>
                <p:cNvSpPr/>
                <p:nvPr/>
              </p:nvSpPr>
              <p:spPr>
                <a:xfrm>
                  <a:off x="1995351" y="3025243"/>
                  <a:ext cx="48899" cy="7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3691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252" y="42"/>
                      </a:lnTo>
                      <a:lnTo>
                        <a:pt x="126" y="210"/>
                      </a:lnTo>
                      <a:lnTo>
                        <a:pt x="0" y="377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42" y="755"/>
                      </a:lnTo>
                      <a:lnTo>
                        <a:pt x="797" y="2097"/>
                      </a:lnTo>
                      <a:lnTo>
                        <a:pt x="1552" y="3439"/>
                      </a:lnTo>
                      <a:lnTo>
                        <a:pt x="1552" y="3439"/>
                      </a:lnTo>
                      <a:lnTo>
                        <a:pt x="1636" y="3523"/>
                      </a:lnTo>
                      <a:lnTo>
                        <a:pt x="1762" y="3607"/>
                      </a:lnTo>
                      <a:lnTo>
                        <a:pt x="1887" y="3648"/>
                      </a:lnTo>
                      <a:lnTo>
                        <a:pt x="2013" y="3690"/>
                      </a:lnTo>
                      <a:lnTo>
                        <a:pt x="2013" y="3690"/>
                      </a:lnTo>
                      <a:lnTo>
                        <a:pt x="2139" y="3648"/>
                      </a:lnTo>
                      <a:lnTo>
                        <a:pt x="2265" y="3607"/>
                      </a:lnTo>
                      <a:lnTo>
                        <a:pt x="2265" y="3607"/>
                      </a:lnTo>
                      <a:lnTo>
                        <a:pt x="2391" y="3481"/>
                      </a:lnTo>
                      <a:lnTo>
                        <a:pt x="2475" y="3313"/>
                      </a:lnTo>
                      <a:lnTo>
                        <a:pt x="2516" y="3103"/>
                      </a:lnTo>
                      <a:lnTo>
                        <a:pt x="2433" y="2894"/>
                      </a:lnTo>
                      <a:lnTo>
                        <a:pt x="2433" y="2894"/>
                      </a:lnTo>
                      <a:lnTo>
                        <a:pt x="1678" y="1594"/>
                      </a:lnTo>
                      <a:lnTo>
                        <a:pt x="965" y="252"/>
                      </a:lnTo>
                      <a:lnTo>
                        <a:pt x="965" y="252"/>
                      </a:lnTo>
                      <a:lnTo>
                        <a:pt x="881" y="168"/>
                      </a:lnTo>
                      <a:lnTo>
                        <a:pt x="755" y="84"/>
                      </a:lnTo>
                      <a:lnTo>
                        <a:pt x="629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8" name="Google Shape;318;p17"/>
                <p:cNvSpPr/>
                <p:nvPr/>
              </p:nvSpPr>
              <p:spPr>
                <a:xfrm>
                  <a:off x="2303309" y="3015452"/>
                  <a:ext cx="78215" cy="2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427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43"/>
                      </a:lnTo>
                      <a:lnTo>
                        <a:pt x="168" y="127"/>
                      </a:lnTo>
                      <a:lnTo>
                        <a:pt x="84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40"/>
                      </a:lnTo>
                      <a:lnTo>
                        <a:pt x="252" y="965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427"/>
                      </a:lnTo>
                      <a:lnTo>
                        <a:pt x="3481" y="1427"/>
                      </a:lnTo>
                      <a:lnTo>
                        <a:pt x="3523" y="1427"/>
                      </a:lnTo>
                      <a:lnTo>
                        <a:pt x="3523" y="1427"/>
                      </a:lnTo>
                      <a:lnTo>
                        <a:pt x="3732" y="1427"/>
                      </a:lnTo>
                      <a:lnTo>
                        <a:pt x="3858" y="1301"/>
                      </a:lnTo>
                      <a:lnTo>
                        <a:pt x="3984" y="1175"/>
                      </a:lnTo>
                      <a:lnTo>
                        <a:pt x="4026" y="1007"/>
                      </a:lnTo>
                      <a:lnTo>
                        <a:pt x="4026" y="1007"/>
                      </a:lnTo>
                      <a:lnTo>
                        <a:pt x="4026" y="798"/>
                      </a:lnTo>
                      <a:lnTo>
                        <a:pt x="3942" y="630"/>
                      </a:lnTo>
                      <a:lnTo>
                        <a:pt x="3774" y="504"/>
                      </a:lnTo>
                      <a:lnTo>
                        <a:pt x="3606" y="420"/>
                      </a:lnTo>
                      <a:lnTo>
                        <a:pt x="3606" y="420"/>
                      </a:lnTo>
                      <a:lnTo>
                        <a:pt x="587" y="1"/>
                      </a:lnTo>
                      <a:lnTo>
                        <a:pt x="587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9" name="Google Shape;319;p17"/>
                <p:cNvSpPr/>
                <p:nvPr/>
              </p:nvSpPr>
              <p:spPr>
                <a:xfrm>
                  <a:off x="4787288" y="3012208"/>
                  <a:ext cx="78215" cy="26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84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3439" y="42"/>
                      </a:lnTo>
                      <a:lnTo>
                        <a:pt x="419" y="378"/>
                      </a:lnTo>
                      <a:lnTo>
                        <a:pt x="419" y="378"/>
                      </a:lnTo>
                      <a:lnTo>
                        <a:pt x="252" y="461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2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545" y="1384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4" y="965"/>
                      </a:lnTo>
                      <a:lnTo>
                        <a:pt x="3900" y="839"/>
                      </a:lnTo>
                      <a:lnTo>
                        <a:pt x="4026" y="671"/>
                      </a:lnTo>
                      <a:lnTo>
                        <a:pt x="4026" y="461"/>
                      </a:lnTo>
                      <a:lnTo>
                        <a:pt x="4026" y="461"/>
                      </a:lnTo>
                      <a:lnTo>
                        <a:pt x="3984" y="294"/>
                      </a:lnTo>
                      <a:lnTo>
                        <a:pt x="3858" y="168"/>
                      </a:lnTo>
                      <a:lnTo>
                        <a:pt x="3690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0" name="Google Shape;320;p17"/>
                <p:cNvSpPr/>
                <p:nvPr/>
              </p:nvSpPr>
              <p:spPr>
                <a:xfrm>
                  <a:off x="2185989" y="2998356"/>
                  <a:ext cx="78235" cy="28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468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84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29"/>
                      </a:lnTo>
                      <a:lnTo>
                        <a:pt x="84" y="797"/>
                      </a:lnTo>
                      <a:lnTo>
                        <a:pt x="252" y="965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439" y="1468"/>
                      </a:lnTo>
                      <a:lnTo>
                        <a:pt x="3439" y="1468"/>
                      </a:lnTo>
                      <a:lnTo>
                        <a:pt x="3523" y="1468"/>
                      </a:lnTo>
                      <a:lnTo>
                        <a:pt x="3523" y="1468"/>
                      </a:lnTo>
                      <a:lnTo>
                        <a:pt x="3691" y="1426"/>
                      </a:lnTo>
                      <a:lnTo>
                        <a:pt x="3858" y="1342"/>
                      </a:lnTo>
                      <a:lnTo>
                        <a:pt x="3984" y="1216"/>
                      </a:lnTo>
                      <a:lnTo>
                        <a:pt x="4026" y="1049"/>
                      </a:lnTo>
                      <a:lnTo>
                        <a:pt x="4026" y="1049"/>
                      </a:lnTo>
                      <a:lnTo>
                        <a:pt x="4026" y="839"/>
                      </a:lnTo>
                      <a:lnTo>
                        <a:pt x="3942" y="671"/>
                      </a:lnTo>
                      <a:lnTo>
                        <a:pt x="3816" y="545"/>
                      </a:lnTo>
                      <a:lnTo>
                        <a:pt x="3607" y="461"/>
                      </a:lnTo>
                      <a:lnTo>
                        <a:pt x="3607" y="461"/>
                      </a:lnTo>
                      <a:lnTo>
                        <a:pt x="587" y="0"/>
                      </a:lnTo>
                      <a:lnTo>
                        <a:pt x="587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1" name="Google Shape;321;p17"/>
                <p:cNvSpPr/>
                <p:nvPr/>
              </p:nvSpPr>
              <p:spPr>
                <a:xfrm>
                  <a:off x="4904589" y="299835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127" y="545"/>
                      </a:lnTo>
                      <a:lnTo>
                        <a:pt x="43" y="755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132"/>
                      </a:lnTo>
                      <a:lnTo>
                        <a:pt x="169" y="1258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29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52"/>
                      </a:lnTo>
                      <a:lnTo>
                        <a:pt x="3859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2" name="Google Shape;322;p17"/>
                <p:cNvSpPr/>
                <p:nvPr/>
              </p:nvSpPr>
              <p:spPr>
                <a:xfrm>
                  <a:off x="5022724" y="2983689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39" y="42"/>
                      </a:lnTo>
                      <a:lnTo>
                        <a:pt x="420" y="378"/>
                      </a:lnTo>
                      <a:lnTo>
                        <a:pt x="420" y="378"/>
                      </a:lnTo>
                      <a:lnTo>
                        <a:pt x="252" y="462"/>
                      </a:lnTo>
                      <a:lnTo>
                        <a:pt x="84" y="587"/>
                      </a:lnTo>
                      <a:lnTo>
                        <a:pt x="0" y="755"/>
                      </a:lnTo>
                      <a:lnTo>
                        <a:pt x="0" y="965"/>
                      </a:lnTo>
                      <a:lnTo>
                        <a:pt x="0" y="965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294" y="1384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46" y="1384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0" y="839"/>
                      </a:lnTo>
                      <a:lnTo>
                        <a:pt x="3984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3" name="Google Shape;323;p17"/>
                <p:cNvSpPr/>
                <p:nvPr/>
              </p:nvSpPr>
              <p:spPr>
                <a:xfrm>
                  <a:off x="2069485" y="2980425"/>
                  <a:ext cx="77419" cy="2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5" h="1469" fill="none" extrusionOk="0">
                      <a:moveTo>
                        <a:pt x="462" y="1"/>
                      </a:moveTo>
                      <a:lnTo>
                        <a:pt x="462" y="1"/>
                      </a:lnTo>
                      <a:lnTo>
                        <a:pt x="294" y="1"/>
                      </a:lnTo>
                      <a:lnTo>
                        <a:pt x="168" y="84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84" y="797"/>
                      </a:lnTo>
                      <a:lnTo>
                        <a:pt x="210" y="923"/>
                      </a:lnTo>
                      <a:lnTo>
                        <a:pt x="420" y="1007"/>
                      </a:lnTo>
                      <a:lnTo>
                        <a:pt x="420" y="1007"/>
                      </a:lnTo>
                      <a:lnTo>
                        <a:pt x="3397" y="1468"/>
                      </a:lnTo>
                      <a:lnTo>
                        <a:pt x="3397" y="1468"/>
                      </a:lnTo>
                      <a:lnTo>
                        <a:pt x="3481" y="1468"/>
                      </a:lnTo>
                      <a:lnTo>
                        <a:pt x="3481" y="1468"/>
                      </a:lnTo>
                      <a:lnTo>
                        <a:pt x="3691" y="1468"/>
                      </a:lnTo>
                      <a:lnTo>
                        <a:pt x="3817" y="1343"/>
                      </a:lnTo>
                      <a:lnTo>
                        <a:pt x="3942" y="1217"/>
                      </a:lnTo>
                      <a:lnTo>
                        <a:pt x="3984" y="1049"/>
                      </a:lnTo>
                      <a:lnTo>
                        <a:pt x="3984" y="1049"/>
                      </a:lnTo>
                      <a:lnTo>
                        <a:pt x="3984" y="839"/>
                      </a:lnTo>
                      <a:lnTo>
                        <a:pt x="3900" y="672"/>
                      </a:lnTo>
                      <a:lnTo>
                        <a:pt x="3775" y="546"/>
                      </a:lnTo>
                      <a:lnTo>
                        <a:pt x="3565" y="462"/>
                      </a:lnTo>
                      <a:lnTo>
                        <a:pt x="3565" y="46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462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4" name="Google Shape;324;p17"/>
                <p:cNvSpPr/>
                <p:nvPr/>
              </p:nvSpPr>
              <p:spPr>
                <a:xfrm>
                  <a:off x="5140044" y="2969837"/>
                  <a:ext cx="78235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85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2" y="420"/>
                      </a:lnTo>
                      <a:lnTo>
                        <a:pt x="84" y="546"/>
                      </a:lnTo>
                      <a:lnTo>
                        <a:pt x="0" y="713"/>
                      </a:lnTo>
                      <a:lnTo>
                        <a:pt x="0" y="923"/>
                      </a:lnTo>
                      <a:lnTo>
                        <a:pt x="0" y="923"/>
                      </a:lnTo>
                      <a:lnTo>
                        <a:pt x="42" y="1133"/>
                      </a:lnTo>
                      <a:lnTo>
                        <a:pt x="168" y="1258"/>
                      </a:lnTo>
                      <a:lnTo>
                        <a:pt x="336" y="1342"/>
                      </a:lnTo>
                      <a:lnTo>
                        <a:pt x="503" y="1384"/>
                      </a:lnTo>
                      <a:lnTo>
                        <a:pt x="503" y="1384"/>
                      </a:lnTo>
                      <a:lnTo>
                        <a:pt x="545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858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5" name="Google Shape;325;p17"/>
                <p:cNvSpPr/>
                <p:nvPr/>
              </p:nvSpPr>
              <p:spPr>
                <a:xfrm>
                  <a:off x="7347849" y="2966573"/>
                  <a:ext cx="19563" cy="7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069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294" y="43"/>
                      </a:lnTo>
                      <a:lnTo>
                        <a:pt x="168" y="168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3565"/>
                      </a:lnTo>
                      <a:lnTo>
                        <a:pt x="0" y="3565"/>
                      </a:lnTo>
                      <a:lnTo>
                        <a:pt x="42" y="3775"/>
                      </a:lnTo>
                      <a:lnTo>
                        <a:pt x="168" y="3943"/>
                      </a:lnTo>
                      <a:lnTo>
                        <a:pt x="294" y="4027"/>
                      </a:lnTo>
                      <a:lnTo>
                        <a:pt x="503" y="4068"/>
                      </a:lnTo>
                      <a:lnTo>
                        <a:pt x="503" y="4068"/>
                      </a:lnTo>
                      <a:lnTo>
                        <a:pt x="713" y="4027"/>
                      </a:lnTo>
                      <a:lnTo>
                        <a:pt x="881" y="3943"/>
                      </a:lnTo>
                      <a:lnTo>
                        <a:pt x="965" y="3775"/>
                      </a:lnTo>
                      <a:lnTo>
                        <a:pt x="1006" y="3565"/>
                      </a:lnTo>
                      <a:lnTo>
                        <a:pt x="1006" y="504"/>
                      </a:lnTo>
                      <a:lnTo>
                        <a:pt x="1006" y="504"/>
                      </a:lnTo>
                      <a:lnTo>
                        <a:pt x="965" y="294"/>
                      </a:lnTo>
                      <a:lnTo>
                        <a:pt x="881" y="168"/>
                      </a:lnTo>
                      <a:lnTo>
                        <a:pt x="713" y="43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6" name="Google Shape;326;p17"/>
                <p:cNvSpPr/>
                <p:nvPr/>
              </p:nvSpPr>
              <p:spPr>
                <a:xfrm>
                  <a:off x="1963569" y="2962513"/>
                  <a:ext cx="66831" cy="30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0" h="1552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78" y="0"/>
                      </a:lnTo>
                      <a:lnTo>
                        <a:pt x="252" y="42"/>
                      </a:lnTo>
                      <a:lnTo>
                        <a:pt x="169" y="126"/>
                      </a:lnTo>
                      <a:lnTo>
                        <a:pt x="85" y="210"/>
                      </a:lnTo>
                      <a:lnTo>
                        <a:pt x="85" y="210"/>
                      </a:lnTo>
                      <a:lnTo>
                        <a:pt x="1" y="335"/>
                      </a:lnTo>
                      <a:lnTo>
                        <a:pt x="1" y="461"/>
                      </a:lnTo>
                      <a:lnTo>
                        <a:pt x="1" y="587"/>
                      </a:lnTo>
                      <a:lnTo>
                        <a:pt x="43" y="713"/>
                      </a:lnTo>
                      <a:lnTo>
                        <a:pt x="294" y="1258"/>
                      </a:lnTo>
                      <a:lnTo>
                        <a:pt x="294" y="1258"/>
                      </a:lnTo>
                      <a:lnTo>
                        <a:pt x="378" y="1384"/>
                      </a:lnTo>
                      <a:lnTo>
                        <a:pt x="462" y="1468"/>
                      </a:lnTo>
                      <a:lnTo>
                        <a:pt x="588" y="1510"/>
                      </a:lnTo>
                      <a:lnTo>
                        <a:pt x="756" y="1552"/>
                      </a:lnTo>
                      <a:lnTo>
                        <a:pt x="756" y="1552"/>
                      </a:lnTo>
                      <a:lnTo>
                        <a:pt x="840" y="1510"/>
                      </a:lnTo>
                      <a:lnTo>
                        <a:pt x="965" y="1468"/>
                      </a:lnTo>
                      <a:lnTo>
                        <a:pt x="965" y="1468"/>
                      </a:lnTo>
                      <a:lnTo>
                        <a:pt x="1049" y="1426"/>
                      </a:lnTo>
                      <a:lnTo>
                        <a:pt x="1133" y="1342"/>
                      </a:lnTo>
                      <a:lnTo>
                        <a:pt x="1259" y="1132"/>
                      </a:lnTo>
                      <a:lnTo>
                        <a:pt x="1259" y="1132"/>
                      </a:lnTo>
                      <a:lnTo>
                        <a:pt x="2852" y="1426"/>
                      </a:lnTo>
                      <a:lnTo>
                        <a:pt x="2852" y="1426"/>
                      </a:lnTo>
                      <a:lnTo>
                        <a:pt x="2936" y="1426"/>
                      </a:lnTo>
                      <a:lnTo>
                        <a:pt x="2936" y="1426"/>
                      </a:lnTo>
                      <a:lnTo>
                        <a:pt x="3104" y="1384"/>
                      </a:lnTo>
                      <a:lnTo>
                        <a:pt x="3230" y="1300"/>
                      </a:lnTo>
                      <a:lnTo>
                        <a:pt x="3356" y="1174"/>
                      </a:lnTo>
                      <a:lnTo>
                        <a:pt x="3440" y="1006"/>
                      </a:lnTo>
                      <a:lnTo>
                        <a:pt x="3440" y="1006"/>
                      </a:lnTo>
                      <a:lnTo>
                        <a:pt x="3440" y="797"/>
                      </a:lnTo>
                      <a:lnTo>
                        <a:pt x="3356" y="629"/>
                      </a:lnTo>
                      <a:lnTo>
                        <a:pt x="3188" y="503"/>
                      </a:lnTo>
                      <a:lnTo>
                        <a:pt x="3020" y="419"/>
                      </a:lnTo>
                      <a:lnTo>
                        <a:pt x="3020" y="419"/>
                      </a:lnTo>
                      <a:lnTo>
                        <a:pt x="588" y="0"/>
                      </a:lnTo>
                      <a:lnTo>
                        <a:pt x="588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7" name="Google Shape;327;p17"/>
                <p:cNvSpPr/>
                <p:nvPr/>
              </p:nvSpPr>
              <p:spPr>
                <a:xfrm>
                  <a:off x="5257345" y="2955986"/>
                  <a:ext cx="79050" cy="2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85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2" y="1"/>
                      </a:lnTo>
                      <a:lnTo>
                        <a:pt x="3482" y="1"/>
                      </a:lnTo>
                      <a:lnTo>
                        <a:pt x="462" y="378"/>
                      </a:lnTo>
                      <a:lnTo>
                        <a:pt x="462" y="378"/>
                      </a:lnTo>
                      <a:lnTo>
                        <a:pt x="253" y="420"/>
                      </a:lnTo>
                      <a:lnTo>
                        <a:pt x="127" y="546"/>
                      </a:lnTo>
                      <a:lnTo>
                        <a:pt x="43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85" y="1091"/>
                      </a:lnTo>
                      <a:lnTo>
                        <a:pt x="169" y="1259"/>
                      </a:lnTo>
                      <a:lnTo>
                        <a:pt x="336" y="1342"/>
                      </a:lnTo>
                      <a:lnTo>
                        <a:pt x="504" y="1384"/>
                      </a:lnTo>
                      <a:lnTo>
                        <a:pt x="504" y="1384"/>
                      </a:lnTo>
                      <a:lnTo>
                        <a:pt x="588" y="1384"/>
                      </a:lnTo>
                      <a:lnTo>
                        <a:pt x="588" y="1384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817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8" name="Google Shape;328;p17"/>
                <p:cNvSpPr/>
                <p:nvPr/>
              </p:nvSpPr>
              <p:spPr>
                <a:xfrm>
                  <a:off x="5375481" y="2942950"/>
                  <a:ext cx="78235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343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20" y="336"/>
                      </a:lnTo>
                      <a:lnTo>
                        <a:pt x="420" y="336"/>
                      </a:lnTo>
                      <a:lnTo>
                        <a:pt x="252" y="420"/>
                      </a:lnTo>
                      <a:lnTo>
                        <a:pt x="85" y="546"/>
                      </a:lnTo>
                      <a:lnTo>
                        <a:pt x="1" y="713"/>
                      </a:lnTo>
                      <a:lnTo>
                        <a:pt x="1" y="923"/>
                      </a:lnTo>
                      <a:lnTo>
                        <a:pt x="1" y="923"/>
                      </a:lnTo>
                      <a:lnTo>
                        <a:pt x="43" y="1091"/>
                      </a:lnTo>
                      <a:lnTo>
                        <a:pt x="168" y="1217"/>
                      </a:lnTo>
                      <a:lnTo>
                        <a:pt x="294" y="1342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965"/>
                      </a:lnTo>
                      <a:lnTo>
                        <a:pt x="3901" y="839"/>
                      </a:lnTo>
                      <a:lnTo>
                        <a:pt x="4026" y="672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5" y="294"/>
                      </a:lnTo>
                      <a:lnTo>
                        <a:pt x="3859" y="126"/>
                      </a:lnTo>
                      <a:lnTo>
                        <a:pt x="3691" y="42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9" name="Google Shape;329;p17"/>
                <p:cNvSpPr/>
                <p:nvPr/>
              </p:nvSpPr>
              <p:spPr>
                <a:xfrm>
                  <a:off x="5492800" y="2930730"/>
                  <a:ext cx="79050" cy="2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4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462" y="336"/>
                      </a:lnTo>
                      <a:lnTo>
                        <a:pt x="462" y="336"/>
                      </a:lnTo>
                      <a:lnTo>
                        <a:pt x="252" y="378"/>
                      </a:lnTo>
                      <a:lnTo>
                        <a:pt x="126" y="504"/>
                      </a:lnTo>
                      <a:lnTo>
                        <a:pt x="42" y="671"/>
                      </a:lnTo>
                      <a:lnTo>
                        <a:pt x="0" y="881"/>
                      </a:lnTo>
                      <a:lnTo>
                        <a:pt x="0" y="881"/>
                      </a:lnTo>
                      <a:lnTo>
                        <a:pt x="42" y="1049"/>
                      </a:lnTo>
                      <a:lnTo>
                        <a:pt x="168" y="1217"/>
                      </a:lnTo>
                      <a:lnTo>
                        <a:pt x="336" y="1301"/>
                      </a:lnTo>
                      <a:lnTo>
                        <a:pt x="504" y="1342"/>
                      </a:lnTo>
                      <a:lnTo>
                        <a:pt x="504" y="1342"/>
                      </a:lnTo>
                      <a:lnTo>
                        <a:pt x="546" y="1342"/>
                      </a:lnTo>
                      <a:lnTo>
                        <a:pt x="546" y="1342"/>
                      </a:lnTo>
                      <a:lnTo>
                        <a:pt x="3607" y="1049"/>
                      </a:lnTo>
                      <a:lnTo>
                        <a:pt x="3607" y="1049"/>
                      </a:lnTo>
                      <a:lnTo>
                        <a:pt x="3775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94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0" name="Google Shape;330;p17"/>
                <p:cNvSpPr/>
                <p:nvPr/>
              </p:nvSpPr>
              <p:spPr>
                <a:xfrm>
                  <a:off x="7259048" y="292828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503" y="1"/>
                      </a:moveTo>
                      <a:lnTo>
                        <a:pt x="503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2" y="252"/>
                      </a:lnTo>
                      <a:lnTo>
                        <a:pt x="0" y="420"/>
                      </a:lnTo>
                      <a:lnTo>
                        <a:pt x="0" y="420"/>
                      </a:lnTo>
                      <a:lnTo>
                        <a:pt x="0" y="630"/>
                      </a:lnTo>
                      <a:lnTo>
                        <a:pt x="126" y="797"/>
                      </a:lnTo>
                      <a:lnTo>
                        <a:pt x="252" y="923"/>
                      </a:lnTo>
                      <a:lnTo>
                        <a:pt x="461" y="1007"/>
                      </a:lnTo>
                      <a:lnTo>
                        <a:pt x="461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23" y="1301"/>
                      </a:lnTo>
                      <a:lnTo>
                        <a:pt x="3523" y="1301"/>
                      </a:lnTo>
                      <a:lnTo>
                        <a:pt x="3732" y="1301"/>
                      </a:lnTo>
                      <a:lnTo>
                        <a:pt x="3858" y="1175"/>
                      </a:lnTo>
                      <a:lnTo>
                        <a:pt x="3984" y="1049"/>
                      </a:lnTo>
                      <a:lnTo>
                        <a:pt x="4026" y="881"/>
                      </a:lnTo>
                      <a:lnTo>
                        <a:pt x="4026" y="881"/>
                      </a:lnTo>
                      <a:lnTo>
                        <a:pt x="4026" y="672"/>
                      </a:lnTo>
                      <a:lnTo>
                        <a:pt x="3942" y="504"/>
                      </a:lnTo>
                      <a:lnTo>
                        <a:pt x="3774" y="378"/>
                      </a:lnTo>
                      <a:lnTo>
                        <a:pt x="3607" y="294"/>
                      </a:lnTo>
                      <a:lnTo>
                        <a:pt x="3607" y="294"/>
                      </a:lnTo>
                      <a:lnTo>
                        <a:pt x="545" y="1"/>
                      </a:lnTo>
                      <a:lnTo>
                        <a:pt x="545" y="1"/>
                      </a:lnTo>
                      <a:lnTo>
                        <a:pt x="50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1" name="Google Shape;331;p17"/>
                <p:cNvSpPr/>
                <p:nvPr/>
              </p:nvSpPr>
              <p:spPr>
                <a:xfrm>
                  <a:off x="5610936" y="2920143"/>
                  <a:ext cx="78215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301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1" y="294"/>
                      </a:lnTo>
                      <a:lnTo>
                        <a:pt x="461" y="294"/>
                      </a:lnTo>
                      <a:lnTo>
                        <a:pt x="252" y="336"/>
                      </a:lnTo>
                      <a:lnTo>
                        <a:pt x="126" y="462"/>
                      </a:lnTo>
                      <a:lnTo>
                        <a:pt x="0" y="629"/>
                      </a:lnTo>
                      <a:lnTo>
                        <a:pt x="0" y="839"/>
                      </a:lnTo>
                      <a:lnTo>
                        <a:pt x="0" y="839"/>
                      </a:lnTo>
                      <a:lnTo>
                        <a:pt x="42" y="1007"/>
                      </a:lnTo>
                      <a:lnTo>
                        <a:pt x="168" y="1175"/>
                      </a:lnTo>
                      <a:lnTo>
                        <a:pt x="336" y="1258"/>
                      </a:lnTo>
                      <a:lnTo>
                        <a:pt x="503" y="1300"/>
                      </a:lnTo>
                      <a:lnTo>
                        <a:pt x="503" y="1300"/>
                      </a:lnTo>
                      <a:lnTo>
                        <a:pt x="545" y="1300"/>
                      </a:lnTo>
                      <a:lnTo>
                        <a:pt x="545" y="1300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26" y="462"/>
                      </a:lnTo>
                      <a:lnTo>
                        <a:pt x="4026" y="462"/>
                      </a:lnTo>
                      <a:lnTo>
                        <a:pt x="3984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2" name="Google Shape;332;p17"/>
                <p:cNvSpPr/>
                <p:nvPr/>
              </p:nvSpPr>
              <p:spPr>
                <a:xfrm>
                  <a:off x="7140912" y="2916879"/>
                  <a:ext cx="79050" cy="2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301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6"/>
                      </a:lnTo>
                      <a:lnTo>
                        <a:pt x="42" y="252"/>
                      </a:lnTo>
                      <a:lnTo>
                        <a:pt x="0" y="462"/>
                      </a:lnTo>
                      <a:lnTo>
                        <a:pt x="0" y="462"/>
                      </a:lnTo>
                      <a:lnTo>
                        <a:pt x="42" y="630"/>
                      </a:lnTo>
                      <a:lnTo>
                        <a:pt x="126" y="839"/>
                      </a:lnTo>
                      <a:lnTo>
                        <a:pt x="294" y="923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481" y="1301"/>
                      </a:lnTo>
                      <a:lnTo>
                        <a:pt x="3481" y="1301"/>
                      </a:lnTo>
                      <a:lnTo>
                        <a:pt x="3565" y="1301"/>
                      </a:lnTo>
                      <a:lnTo>
                        <a:pt x="3565" y="1301"/>
                      </a:lnTo>
                      <a:lnTo>
                        <a:pt x="3733" y="1259"/>
                      </a:lnTo>
                      <a:lnTo>
                        <a:pt x="3900" y="1133"/>
                      </a:lnTo>
                      <a:lnTo>
                        <a:pt x="3984" y="1007"/>
                      </a:lnTo>
                      <a:lnTo>
                        <a:pt x="4068" y="839"/>
                      </a:lnTo>
                      <a:lnTo>
                        <a:pt x="4068" y="839"/>
                      </a:lnTo>
                      <a:lnTo>
                        <a:pt x="4026" y="630"/>
                      </a:lnTo>
                      <a:lnTo>
                        <a:pt x="3942" y="462"/>
                      </a:lnTo>
                      <a:lnTo>
                        <a:pt x="3775" y="336"/>
                      </a:lnTo>
                      <a:lnTo>
                        <a:pt x="3607" y="252"/>
                      </a:lnTo>
                      <a:lnTo>
                        <a:pt x="3607" y="252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3" name="Google Shape;333;p17"/>
                <p:cNvSpPr/>
                <p:nvPr/>
              </p:nvSpPr>
              <p:spPr>
                <a:xfrm>
                  <a:off x="5729053" y="2910371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3523" y="0"/>
                      </a:moveTo>
                      <a:lnTo>
                        <a:pt x="3523" y="0"/>
                      </a:lnTo>
                      <a:lnTo>
                        <a:pt x="3481" y="0"/>
                      </a:lnTo>
                      <a:lnTo>
                        <a:pt x="3481" y="0"/>
                      </a:lnTo>
                      <a:lnTo>
                        <a:pt x="462" y="252"/>
                      </a:lnTo>
                      <a:lnTo>
                        <a:pt x="462" y="252"/>
                      </a:lnTo>
                      <a:lnTo>
                        <a:pt x="252" y="294"/>
                      </a:lnTo>
                      <a:lnTo>
                        <a:pt x="127" y="419"/>
                      </a:lnTo>
                      <a:lnTo>
                        <a:pt x="1" y="587"/>
                      </a:lnTo>
                      <a:lnTo>
                        <a:pt x="1" y="797"/>
                      </a:lnTo>
                      <a:lnTo>
                        <a:pt x="1" y="797"/>
                      </a:lnTo>
                      <a:lnTo>
                        <a:pt x="43" y="965"/>
                      </a:lnTo>
                      <a:lnTo>
                        <a:pt x="168" y="1132"/>
                      </a:lnTo>
                      <a:lnTo>
                        <a:pt x="294" y="1216"/>
                      </a:lnTo>
                      <a:lnTo>
                        <a:pt x="504" y="1258"/>
                      </a:lnTo>
                      <a:lnTo>
                        <a:pt x="546" y="1258"/>
                      </a:lnTo>
                      <a:lnTo>
                        <a:pt x="546" y="1258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27" y="671"/>
                      </a:lnTo>
                      <a:lnTo>
                        <a:pt x="4069" y="461"/>
                      </a:lnTo>
                      <a:lnTo>
                        <a:pt x="4069" y="461"/>
                      </a:lnTo>
                      <a:lnTo>
                        <a:pt x="3985" y="294"/>
                      </a:lnTo>
                      <a:lnTo>
                        <a:pt x="3901" y="126"/>
                      </a:lnTo>
                      <a:lnTo>
                        <a:pt x="3733" y="42"/>
                      </a:lnTo>
                      <a:lnTo>
                        <a:pt x="3523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4" name="Google Shape;334;p17"/>
                <p:cNvSpPr/>
                <p:nvPr/>
              </p:nvSpPr>
              <p:spPr>
                <a:xfrm>
                  <a:off x="7022776" y="2907107"/>
                  <a:ext cx="79050" cy="2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5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26"/>
                      </a:lnTo>
                      <a:lnTo>
                        <a:pt x="43" y="252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1"/>
                      </a:lnTo>
                      <a:lnTo>
                        <a:pt x="126" y="839"/>
                      </a:lnTo>
                      <a:lnTo>
                        <a:pt x="294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258"/>
                      </a:lnTo>
                      <a:lnTo>
                        <a:pt x="3565" y="1258"/>
                      </a:lnTo>
                      <a:lnTo>
                        <a:pt x="3565" y="1258"/>
                      </a:lnTo>
                      <a:lnTo>
                        <a:pt x="3733" y="1217"/>
                      </a:lnTo>
                      <a:lnTo>
                        <a:pt x="3901" y="1091"/>
                      </a:lnTo>
                      <a:lnTo>
                        <a:pt x="4026" y="965"/>
                      </a:lnTo>
                      <a:lnTo>
                        <a:pt x="4068" y="755"/>
                      </a:lnTo>
                      <a:lnTo>
                        <a:pt x="4068" y="755"/>
                      </a:lnTo>
                      <a:lnTo>
                        <a:pt x="4026" y="587"/>
                      </a:lnTo>
                      <a:lnTo>
                        <a:pt x="3943" y="420"/>
                      </a:lnTo>
                      <a:lnTo>
                        <a:pt x="3775" y="294"/>
                      </a:lnTo>
                      <a:lnTo>
                        <a:pt x="3607" y="210"/>
                      </a:lnTo>
                      <a:lnTo>
                        <a:pt x="3607" y="210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5" name="Google Shape;335;p17"/>
                <p:cNvSpPr/>
                <p:nvPr/>
              </p:nvSpPr>
              <p:spPr>
                <a:xfrm>
                  <a:off x="5847188" y="2902211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3523" y="1"/>
                      </a:move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3523" y="1"/>
                      </a:lnTo>
                      <a:lnTo>
                        <a:pt x="462" y="169"/>
                      </a:lnTo>
                      <a:lnTo>
                        <a:pt x="462" y="169"/>
                      </a:lnTo>
                      <a:lnTo>
                        <a:pt x="252" y="252"/>
                      </a:lnTo>
                      <a:lnTo>
                        <a:pt x="126" y="378"/>
                      </a:lnTo>
                      <a:lnTo>
                        <a:pt x="42" y="546"/>
                      </a:lnTo>
                      <a:lnTo>
                        <a:pt x="0" y="714"/>
                      </a:lnTo>
                      <a:lnTo>
                        <a:pt x="0" y="714"/>
                      </a:lnTo>
                      <a:lnTo>
                        <a:pt x="42" y="923"/>
                      </a:lnTo>
                      <a:lnTo>
                        <a:pt x="168" y="1049"/>
                      </a:lnTo>
                      <a:lnTo>
                        <a:pt x="294" y="1175"/>
                      </a:lnTo>
                      <a:lnTo>
                        <a:pt x="504" y="1217"/>
                      </a:lnTo>
                      <a:lnTo>
                        <a:pt x="546" y="1217"/>
                      </a:lnTo>
                      <a:lnTo>
                        <a:pt x="546" y="1217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5" y="923"/>
                      </a:lnTo>
                      <a:lnTo>
                        <a:pt x="3942" y="839"/>
                      </a:lnTo>
                      <a:lnTo>
                        <a:pt x="4026" y="672"/>
                      </a:lnTo>
                      <a:lnTo>
                        <a:pt x="4068" y="462"/>
                      </a:lnTo>
                      <a:lnTo>
                        <a:pt x="4068" y="462"/>
                      </a:lnTo>
                      <a:lnTo>
                        <a:pt x="3984" y="252"/>
                      </a:lnTo>
                      <a:lnTo>
                        <a:pt x="3900" y="127"/>
                      </a:lnTo>
                      <a:lnTo>
                        <a:pt x="3733" y="1"/>
                      </a:lnTo>
                      <a:lnTo>
                        <a:pt x="3523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" name="Google Shape;336;p17"/>
                <p:cNvSpPr/>
                <p:nvPr/>
              </p:nvSpPr>
              <p:spPr>
                <a:xfrm>
                  <a:off x="6904641" y="2898967"/>
                  <a:ext cx="79050" cy="2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217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9" y="126"/>
                      </a:lnTo>
                      <a:lnTo>
                        <a:pt x="43" y="294"/>
                      </a:lnTo>
                      <a:lnTo>
                        <a:pt x="1" y="461"/>
                      </a:lnTo>
                      <a:lnTo>
                        <a:pt x="1" y="461"/>
                      </a:lnTo>
                      <a:lnTo>
                        <a:pt x="43" y="671"/>
                      </a:lnTo>
                      <a:lnTo>
                        <a:pt x="127" y="839"/>
                      </a:lnTo>
                      <a:lnTo>
                        <a:pt x="295" y="965"/>
                      </a:lnTo>
                      <a:lnTo>
                        <a:pt x="462" y="1006"/>
                      </a:lnTo>
                      <a:lnTo>
                        <a:pt x="462" y="1006"/>
                      </a:lnTo>
                      <a:lnTo>
                        <a:pt x="3524" y="1216"/>
                      </a:lnTo>
                      <a:lnTo>
                        <a:pt x="3566" y="1216"/>
                      </a:lnTo>
                      <a:lnTo>
                        <a:pt x="3566" y="1216"/>
                      </a:lnTo>
                      <a:lnTo>
                        <a:pt x="3733" y="1174"/>
                      </a:lnTo>
                      <a:lnTo>
                        <a:pt x="3901" y="1048"/>
                      </a:lnTo>
                      <a:lnTo>
                        <a:pt x="4027" y="923"/>
                      </a:lnTo>
                      <a:lnTo>
                        <a:pt x="4069" y="713"/>
                      </a:lnTo>
                      <a:lnTo>
                        <a:pt x="4069" y="713"/>
                      </a:lnTo>
                      <a:lnTo>
                        <a:pt x="4027" y="545"/>
                      </a:lnTo>
                      <a:lnTo>
                        <a:pt x="3943" y="377"/>
                      </a:lnTo>
                      <a:lnTo>
                        <a:pt x="3775" y="252"/>
                      </a:lnTo>
                      <a:lnTo>
                        <a:pt x="3566" y="168"/>
                      </a:lnTo>
                      <a:lnTo>
                        <a:pt x="3566" y="168"/>
                      </a:lnTo>
                      <a:lnTo>
                        <a:pt x="546" y="0"/>
                      </a:lnTo>
                      <a:lnTo>
                        <a:pt x="546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" name="Google Shape;337;p17"/>
                <p:cNvSpPr/>
                <p:nvPr/>
              </p:nvSpPr>
              <p:spPr>
                <a:xfrm>
                  <a:off x="5965324" y="2894887"/>
                  <a:ext cx="79031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175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461" y="168"/>
                      </a:lnTo>
                      <a:lnTo>
                        <a:pt x="461" y="168"/>
                      </a:lnTo>
                      <a:lnTo>
                        <a:pt x="294" y="210"/>
                      </a:lnTo>
                      <a:lnTo>
                        <a:pt x="126" y="336"/>
                      </a:lnTo>
                      <a:lnTo>
                        <a:pt x="42" y="504"/>
                      </a:lnTo>
                      <a:lnTo>
                        <a:pt x="0" y="713"/>
                      </a:lnTo>
                      <a:lnTo>
                        <a:pt x="0" y="713"/>
                      </a:lnTo>
                      <a:lnTo>
                        <a:pt x="42" y="881"/>
                      </a:lnTo>
                      <a:lnTo>
                        <a:pt x="168" y="1049"/>
                      </a:lnTo>
                      <a:lnTo>
                        <a:pt x="336" y="1133"/>
                      </a:lnTo>
                      <a:lnTo>
                        <a:pt x="503" y="1175"/>
                      </a:lnTo>
                      <a:lnTo>
                        <a:pt x="545" y="1175"/>
                      </a:lnTo>
                      <a:lnTo>
                        <a:pt x="545" y="1175"/>
                      </a:lnTo>
                      <a:lnTo>
                        <a:pt x="3565" y="1007"/>
                      </a:lnTo>
                      <a:lnTo>
                        <a:pt x="3565" y="1007"/>
                      </a:lnTo>
                      <a:lnTo>
                        <a:pt x="3774" y="965"/>
                      </a:lnTo>
                      <a:lnTo>
                        <a:pt x="3942" y="839"/>
                      </a:lnTo>
                      <a:lnTo>
                        <a:pt x="4026" y="671"/>
                      </a:lnTo>
                      <a:lnTo>
                        <a:pt x="4068" y="504"/>
                      </a:lnTo>
                      <a:lnTo>
                        <a:pt x="4068" y="504"/>
                      </a:lnTo>
                      <a:lnTo>
                        <a:pt x="4026" y="294"/>
                      </a:lnTo>
                      <a:lnTo>
                        <a:pt x="3900" y="126"/>
                      </a:lnTo>
                      <a:lnTo>
                        <a:pt x="3732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8" name="Google Shape;338;p17"/>
                <p:cNvSpPr/>
                <p:nvPr/>
              </p:nvSpPr>
              <p:spPr>
                <a:xfrm>
                  <a:off x="6786524" y="2892440"/>
                  <a:ext cx="78235" cy="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7" h="1175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294" y="42"/>
                      </a:lnTo>
                      <a:lnTo>
                        <a:pt x="126" y="126"/>
                      </a:lnTo>
                      <a:lnTo>
                        <a:pt x="42" y="294"/>
                      </a:lnTo>
                      <a:lnTo>
                        <a:pt x="0" y="504"/>
                      </a:lnTo>
                      <a:lnTo>
                        <a:pt x="0" y="504"/>
                      </a:lnTo>
                      <a:lnTo>
                        <a:pt x="0" y="672"/>
                      </a:lnTo>
                      <a:lnTo>
                        <a:pt x="126" y="839"/>
                      </a:lnTo>
                      <a:lnTo>
                        <a:pt x="252" y="965"/>
                      </a:lnTo>
                      <a:lnTo>
                        <a:pt x="462" y="1007"/>
                      </a:lnTo>
                      <a:lnTo>
                        <a:pt x="462" y="1007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523" y="1175"/>
                      </a:lnTo>
                      <a:lnTo>
                        <a:pt x="3733" y="1133"/>
                      </a:lnTo>
                      <a:lnTo>
                        <a:pt x="3900" y="1049"/>
                      </a:lnTo>
                      <a:lnTo>
                        <a:pt x="3984" y="881"/>
                      </a:lnTo>
                      <a:lnTo>
                        <a:pt x="4026" y="672"/>
                      </a:lnTo>
                      <a:lnTo>
                        <a:pt x="4026" y="672"/>
                      </a:lnTo>
                      <a:lnTo>
                        <a:pt x="4026" y="504"/>
                      </a:lnTo>
                      <a:lnTo>
                        <a:pt x="3900" y="336"/>
                      </a:lnTo>
                      <a:lnTo>
                        <a:pt x="3775" y="210"/>
                      </a:lnTo>
                      <a:lnTo>
                        <a:pt x="3565" y="168"/>
                      </a:lnTo>
                      <a:lnTo>
                        <a:pt x="3565" y="168"/>
                      </a:lnTo>
                      <a:lnTo>
                        <a:pt x="504" y="1"/>
                      </a:lnTo>
                      <a:lnTo>
                        <a:pt x="504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9" name="Google Shape;339;p17"/>
                <p:cNvSpPr/>
                <p:nvPr/>
              </p:nvSpPr>
              <p:spPr>
                <a:xfrm>
                  <a:off x="6083441" y="288999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1"/>
                      </a:move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3565" y="1"/>
                      </a:lnTo>
                      <a:lnTo>
                        <a:pt x="504" y="127"/>
                      </a:lnTo>
                      <a:lnTo>
                        <a:pt x="504" y="127"/>
                      </a:lnTo>
                      <a:lnTo>
                        <a:pt x="294" y="168"/>
                      </a:lnTo>
                      <a:lnTo>
                        <a:pt x="169" y="294"/>
                      </a:lnTo>
                      <a:lnTo>
                        <a:pt x="43" y="462"/>
                      </a:lnTo>
                      <a:lnTo>
                        <a:pt x="1" y="630"/>
                      </a:lnTo>
                      <a:lnTo>
                        <a:pt x="1" y="630"/>
                      </a:lnTo>
                      <a:lnTo>
                        <a:pt x="43" y="839"/>
                      </a:lnTo>
                      <a:lnTo>
                        <a:pt x="169" y="1007"/>
                      </a:lnTo>
                      <a:lnTo>
                        <a:pt x="336" y="1091"/>
                      </a:lnTo>
                      <a:lnTo>
                        <a:pt x="504" y="1133"/>
                      </a:lnTo>
                      <a:lnTo>
                        <a:pt x="546" y="1133"/>
                      </a:lnTo>
                      <a:lnTo>
                        <a:pt x="546" y="1133"/>
                      </a:lnTo>
                      <a:lnTo>
                        <a:pt x="3607" y="1007"/>
                      </a:lnTo>
                      <a:lnTo>
                        <a:pt x="3607" y="1007"/>
                      </a:lnTo>
                      <a:lnTo>
                        <a:pt x="3775" y="965"/>
                      </a:lnTo>
                      <a:lnTo>
                        <a:pt x="3943" y="839"/>
                      </a:lnTo>
                      <a:lnTo>
                        <a:pt x="4069" y="672"/>
                      </a:lnTo>
                      <a:lnTo>
                        <a:pt x="4069" y="462"/>
                      </a:lnTo>
                      <a:lnTo>
                        <a:pt x="4069" y="462"/>
                      </a:lnTo>
                      <a:lnTo>
                        <a:pt x="4027" y="294"/>
                      </a:lnTo>
                      <a:lnTo>
                        <a:pt x="3943" y="127"/>
                      </a:lnTo>
                      <a:lnTo>
                        <a:pt x="3775" y="43"/>
                      </a:lnTo>
                      <a:lnTo>
                        <a:pt x="3565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0" name="Google Shape;340;p17"/>
                <p:cNvSpPr/>
                <p:nvPr/>
              </p:nvSpPr>
              <p:spPr>
                <a:xfrm>
                  <a:off x="6667573" y="2888360"/>
                  <a:ext cx="79050" cy="2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92" fill="none" extrusionOk="0">
                      <a:moveTo>
                        <a:pt x="504" y="1"/>
                      </a:moveTo>
                      <a:lnTo>
                        <a:pt x="504" y="1"/>
                      </a:lnTo>
                      <a:lnTo>
                        <a:pt x="336" y="1"/>
                      </a:lnTo>
                      <a:lnTo>
                        <a:pt x="168" y="127"/>
                      </a:lnTo>
                      <a:lnTo>
                        <a:pt x="43" y="294"/>
                      </a:lnTo>
                      <a:lnTo>
                        <a:pt x="1" y="462"/>
                      </a:lnTo>
                      <a:lnTo>
                        <a:pt x="1" y="462"/>
                      </a:lnTo>
                      <a:lnTo>
                        <a:pt x="43" y="672"/>
                      </a:lnTo>
                      <a:lnTo>
                        <a:pt x="126" y="840"/>
                      </a:lnTo>
                      <a:lnTo>
                        <a:pt x="294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565" y="1091"/>
                      </a:lnTo>
                      <a:lnTo>
                        <a:pt x="3775" y="1049"/>
                      </a:lnTo>
                      <a:lnTo>
                        <a:pt x="3901" y="965"/>
                      </a:lnTo>
                      <a:lnTo>
                        <a:pt x="4027" y="798"/>
                      </a:lnTo>
                      <a:lnTo>
                        <a:pt x="4068" y="630"/>
                      </a:lnTo>
                      <a:lnTo>
                        <a:pt x="4068" y="630"/>
                      </a:lnTo>
                      <a:lnTo>
                        <a:pt x="4027" y="420"/>
                      </a:lnTo>
                      <a:lnTo>
                        <a:pt x="3943" y="252"/>
                      </a:lnTo>
                      <a:lnTo>
                        <a:pt x="3775" y="127"/>
                      </a:lnTo>
                      <a:lnTo>
                        <a:pt x="3607" y="85"/>
                      </a:lnTo>
                      <a:lnTo>
                        <a:pt x="3607" y="85"/>
                      </a:lnTo>
                      <a:lnTo>
                        <a:pt x="546" y="1"/>
                      </a:lnTo>
                      <a:lnTo>
                        <a:pt x="546" y="1"/>
                      </a:lnTo>
                      <a:lnTo>
                        <a:pt x="504" y="1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1" name="Google Shape;341;p17"/>
                <p:cNvSpPr/>
                <p:nvPr/>
              </p:nvSpPr>
              <p:spPr>
                <a:xfrm>
                  <a:off x="6202392" y="2885932"/>
                  <a:ext cx="79050" cy="2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133" fill="none" extrusionOk="0">
                      <a:moveTo>
                        <a:pt x="3565" y="0"/>
                      </a:moveTo>
                      <a:lnTo>
                        <a:pt x="3523" y="0"/>
                      </a:lnTo>
                      <a:lnTo>
                        <a:pt x="3523" y="0"/>
                      </a:lnTo>
                      <a:lnTo>
                        <a:pt x="504" y="84"/>
                      </a:lnTo>
                      <a:lnTo>
                        <a:pt x="504" y="84"/>
                      </a:lnTo>
                      <a:lnTo>
                        <a:pt x="294" y="126"/>
                      </a:lnTo>
                      <a:lnTo>
                        <a:pt x="126" y="252"/>
                      </a:lnTo>
                      <a:lnTo>
                        <a:pt x="42" y="419"/>
                      </a:lnTo>
                      <a:lnTo>
                        <a:pt x="0" y="629"/>
                      </a:lnTo>
                      <a:lnTo>
                        <a:pt x="0" y="629"/>
                      </a:lnTo>
                      <a:lnTo>
                        <a:pt x="42" y="797"/>
                      </a:lnTo>
                      <a:lnTo>
                        <a:pt x="126" y="965"/>
                      </a:lnTo>
                      <a:lnTo>
                        <a:pt x="294" y="1090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504" y="1132"/>
                      </a:lnTo>
                      <a:lnTo>
                        <a:pt x="3565" y="1048"/>
                      </a:lnTo>
                      <a:lnTo>
                        <a:pt x="3565" y="1048"/>
                      </a:lnTo>
                      <a:lnTo>
                        <a:pt x="3775" y="1007"/>
                      </a:lnTo>
                      <a:lnTo>
                        <a:pt x="3900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00" y="168"/>
                      </a:lnTo>
                      <a:lnTo>
                        <a:pt x="3733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2" name="Google Shape;342;p17"/>
                <p:cNvSpPr/>
                <p:nvPr/>
              </p:nvSpPr>
              <p:spPr>
                <a:xfrm>
                  <a:off x="6549456" y="2885116"/>
                  <a:ext cx="79031" cy="2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91" fill="none" extrusionOk="0">
                      <a:moveTo>
                        <a:pt x="461" y="0"/>
                      </a:moveTo>
                      <a:lnTo>
                        <a:pt x="461" y="0"/>
                      </a:lnTo>
                      <a:lnTo>
                        <a:pt x="294" y="42"/>
                      </a:lnTo>
                      <a:lnTo>
                        <a:pt x="126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26" y="881"/>
                      </a:lnTo>
                      <a:lnTo>
                        <a:pt x="294" y="965"/>
                      </a:lnTo>
                      <a:lnTo>
                        <a:pt x="503" y="1007"/>
                      </a:lnTo>
                      <a:lnTo>
                        <a:pt x="503" y="1007"/>
                      </a:lnTo>
                      <a:lnTo>
                        <a:pt x="3523" y="1090"/>
                      </a:lnTo>
                      <a:lnTo>
                        <a:pt x="3565" y="1090"/>
                      </a:lnTo>
                      <a:lnTo>
                        <a:pt x="3565" y="1090"/>
                      </a:lnTo>
                      <a:lnTo>
                        <a:pt x="3732" y="1049"/>
                      </a:lnTo>
                      <a:lnTo>
                        <a:pt x="3900" y="923"/>
                      </a:lnTo>
                      <a:lnTo>
                        <a:pt x="4026" y="797"/>
                      </a:lnTo>
                      <a:lnTo>
                        <a:pt x="4068" y="587"/>
                      </a:lnTo>
                      <a:lnTo>
                        <a:pt x="4068" y="587"/>
                      </a:lnTo>
                      <a:lnTo>
                        <a:pt x="4026" y="378"/>
                      </a:lnTo>
                      <a:lnTo>
                        <a:pt x="3900" y="210"/>
                      </a:lnTo>
                      <a:lnTo>
                        <a:pt x="3774" y="126"/>
                      </a:lnTo>
                      <a:lnTo>
                        <a:pt x="3565" y="84"/>
                      </a:lnTo>
                      <a:lnTo>
                        <a:pt x="3565" y="84"/>
                      </a:lnTo>
                      <a:lnTo>
                        <a:pt x="503" y="0"/>
                      </a:lnTo>
                      <a:lnTo>
                        <a:pt x="503" y="0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3" name="Google Shape;343;p17"/>
                <p:cNvSpPr/>
                <p:nvPr/>
              </p:nvSpPr>
              <p:spPr>
                <a:xfrm>
                  <a:off x="6320528" y="2884300"/>
                  <a:ext cx="79031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8" h="1049" fill="none" extrusionOk="0">
                      <a:moveTo>
                        <a:pt x="3565" y="0"/>
                      </a:move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3" y="42"/>
                      </a:lnTo>
                      <a:lnTo>
                        <a:pt x="503" y="42"/>
                      </a:lnTo>
                      <a:lnTo>
                        <a:pt x="294" y="84"/>
                      </a:lnTo>
                      <a:lnTo>
                        <a:pt x="168" y="210"/>
                      </a:lnTo>
                      <a:lnTo>
                        <a:pt x="42" y="378"/>
                      </a:lnTo>
                      <a:lnTo>
                        <a:pt x="0" y="545"/>
                      </a:lnTo>
                      <a:lnTo>
                        <a:pt x="0" y="545"/>
                      </a:lnTo>
                      <a:lnTo>
                        <a:pt x="42" y="755"/>
                      </a:lnTo>
                      <a:lnTo>
                        <a:pt x="168" y="923"/>
                      </a:lnTo>
                      <a:lnTo>
                        <a:pt x="336" y="1007"/>
                      </a:lnTo>
                      <a:lnTo>
                        <a:pt x="503" y="1049"/>
                      </a:lnTo>
                      <a:lnTo>
                        <a:pt x="545" y="1049"/>
                      </a:lnTo>
                      <a:lnTo>
                        <a:pt x="54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4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03"/>
                      </a:lnTo>
                      <a:lnTo>
                        <a:pt x="4068" y="503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4" y="42"/>
                      </a:lnTo>
                      <a:lnTo>
                        <a:pt x="3565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4" name="Google Shape;344;p17"/>
                <p:cNvSpPr/>
                <p:nvPr/>
              </p:nvSpPr>
              <p:spPr>
                <a:xfrm>
                  <a:off x="6430504" y="2884300"/>
                  <a:ext cx="79050" cy="2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1049" fill="none" extrusionOk="0">
                      <a:moveTo>
                        <a:pt x="504" y="0"/>
                      </a:moveTo>
                      <a:lnTo>
                        <a:pt x="504" y="0"/>
                      </a:lnTo>
                      <a:lnTo>
                        <a:pt x="336" y="42"/>
                      </a:lnTo>
                      <a:lnTo>
                        <a:pt x="168" y="168"/>
                      </a:lnTo>
                      <a:lnTo>
                        <a:pt x="42" y="336"/>
                      </a:lnTo>
                      <a:lnTo>
                        <a:pt x="0" y="503"/>
                      </a:lnTo>
                      <a:lnTo>
                        <a:pt x="0" y="503"/>
                      </a:lnTo>
                      <a:lnTo>
                        <a:pt x="42" y="713"/>
                      </a:lnTo>
                      <a:lnTo>
                        <a:pt x="168" y="881"/>
                      </a:lnTo>
                      <a:lnTo>
                        <a:pt x="336" y="965"/>
                      </a:lnTo>
                      <a:lnTo>
                        <a:pt x="504" y="1007"/>
                      </a:lnTo>
                      <a:lnTo>
                        <a:pt x="504" y="1007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565" y="1049"/>
                      </a:lnTo>
                      <a:lnTo>
                        <a:pt x="3775" y="1007"/>
                      </a:lnTo>
                      <a:lnTo>
                        <a:pt x="3942" y="881"/>
                      </a:lnTo>
                      <a:lnTo>
                        <a:pt x="4026" y="713"/>
                      </a:lnTo>
                      <a:lnTo>
                        <a:pt x="4068" y="545"/>
                      </a:lnTo>
                      <a:lnTo>
                        <a:pt x="4068" y="545"/>
                      </a:lnTo>
                      <a:lnTo>
                        <a:pt x="4026" y="336"/>
                      </a:lnTo>
                      <a:lnTo>
                        <a:pt x="3942" y="168"/>
                      </a:lnTo>
                      <a:lnTo>
                        <a:pt x="3775" y="42"/>
                      </a:lnTo>
                      <a:lnTo>
                        <a:pt x="3565" y="0"/>
                      </a:lnTo>
                      <a:lnTo>
                        <a:pt x="3565" y="0"/>
                      </a:lnTo>
                      <a:lnTo>
                        <a:pt x="504" y="0"/>
                      </a:lnTo>
                    </a:path>
                  </a:pathLst>
                </a:custGeom>
                <a:solidFill>
                  <a:srgbClr val="FFFFFF">
                    <a:alpha val="388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73" name="Google Shape;350;p17"/>
              <p:cNvSpPr txBox="1"/>
              <p:nvPr/>
            </p:nvSpPr>
            <p:spPr>
              <a:xfrm>
                <a:off x="5000514" y="2924059"/>
                <a:ext cx="844294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kumimoji="0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4" name="Google Shape;352;p17"/>
              <p:cNvSpPr txBox="1"/>
              <p:nvPr/>
            </p:nvSpPr>
            <p:spPr>
              <a:xfrm>
                <a:off x="1639100" y="3175466"/>
                <a:ext cx="248792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Pattern</a:t>
                </a:r>
                <a:r>
                  <a:rPr kumimoji="0" lang="en" sz="2400" b="1" i="1" u="none" strike="noStrike" kern="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B0604020202020204" charset="0"/>
                    <a:ea typeface="Roboto" panose="020B0604020202020204" charset="0"/>
                    <a:cs typeface="Fira Sans Extra Condensed"/>
                    <a:sym typeface="Fira Sans Extra Condensed"/>
                  </a:rPr>
                  <a:t> Recognition</a:t>
                </a:r>
                <a:endParaRPr kumimoji="0" sz="2400" b="1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" panose="020B0604020202020204" charset="0"/>
                  <a:cs typeface="Fira Sans Extra Condensed"/>
                  <a:sym typeface="Fira Sans Ext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537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3618" y="311727"/>
            <a:ext cx="3761509" cy="4731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dirty="0"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172CEE-0A38-405B-BBE0-FE04D35CED6D}"/>
              </a:ext>
            </a:extLst>
          </p:cNvPr>
          <p:cNvGraphicFramePr>
            <a:graphicFrameLocks noGrp="1"/>
          </p:cNvGraphicFramePr>
          <p:nvPr/>
        </p:nvGraphicFramePr>
        <p:xfrm>
          <a:off x="4806212" y="405953"/>
          <a:ext cx="2166626" cy="457200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083313">
                  <a:extLst>
                    <a:ext uri="{9D8B030D-6E8A-4147-A177-3AD203B41FA5}">
                      <a16:colId xmlns:a16="http://schemas.microsoft.com/office/drawing/2014/main" val="861211921"/>
                    </a:ext>
                  </a:extLst>
                </a:gridCol>
                <a:gridCol w="1083313">
                  <a:extLst>
                    <a:ext uri="{9D8B030D-6E8A-4147-A177-3AD203B41FA5}">
                      <a16:colId xmlns:a16="http://schemas.microsoft.com/office/drawing/2014/main" val="2972239924"/>
                    </a:ext>
                  </a:extLst>
                </a:gridCol>
              </a:tblGrid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Edge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Weight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6336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1821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302300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(E,F)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0927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3708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(F,G)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2061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(C,B)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2480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(H,C)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84689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(H,E)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4401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15029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(H,G)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933886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(A,G)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35943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(D,B)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753545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(A,H)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8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993923"/>
                  </a:ext>
                </a:extLst>
              </a:tr>
              <a:tr h="24199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(A,B)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</a:t>
                      </a:r>
                      <a:endParaRPr lang="en-US" sz="14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945789"/>
                  </a:ext>
                </a:extLst>
              </a:tr>
            </a:tbl>
          </a:graphicData>
        </a:graphic>
      </p:graphicFrame>
      <p:sp>
        <p:nvSpPr>
          <p:cNvPr id="272" name="Oval 271">
            <a:extLst>
              <a:ext uri="{FF2B5EF4-FFF2-40B4-BE49-F238E27FC236}">
                <a16:creationId xmlns:a16="http://schemas.microsoft.com/office/drawing/2014/main" id="{AA4AEEAD-3D22-4E21-B9EB-AFC27FD972BF}"/>
              </a:ext>
            </a:extLst>
          </p:cNvPr>
          <p:cNvSpPr/>
          <p:nvPr/>
        </p:nvSpPr>
        <p:spPr>
          <a:xfrm>
            <a:off x="894161" y="2108773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A15F03F9-7B20-4380-9D72-E9A2A8C2E8A1}"/>
              </a:ext>
            </a:extLst>
          </p:cNvPr>
          <p:cNvSpPr/>
          <p:nvPr/>
        </p:nvSpPr>
        <p:spPr>
          <a:xfrm>
            <a:off x="2031373" y="170341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BCF7436-EB9F-4562-BD20-65A04DDF91BF}"/>
              </a:ext>
            </a:extLst>
          </p:cNvPr>
          <p:cNvSpPr/>
          <p:nvPr/>
        </p:nvSpPr>
        <p:spPr>
          <a:xfrm>
            <a:off x="3240913" y="217821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5941182-A6DA-45B1-80E1-62595AB753C0}"/>
              </a:ext>
            </a:extLst>
          </p:cNvPr>
          <p:cNvSpPr/>
          <p:nvPr/>
        </p:nvSpPr>
        <p:spPr>
          <a:xfrm>
            <a:off x="3428038" y="3243949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6C398D7-E9FF-4A5A-86D8-7D660C67A47B}"/>
              </a:ext>
            </a:extLst>
          </p:cNvPr>
          <p:cNvSpPr/>
          <p:nvPr/>
        </p:nvSpPr>
        <p:spPr>
          <a:xfrm>
            <a:off x="2042939" y="2780106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7DAB4B4-86F1-408C-9647-E71E3BF04407}"/>
              </a:ext>
            </a:extLst>
          </p:cNvPr>
          <p:cNvSpPr/>
          <p:nvPr/>
        </p:nvSpPr>
        <p:spPr>
          <a:xfrm>
            <a:off x="581632" y="308104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1C46A3F-1F0D-40A4-A2FB-DDFB87CF4934}"/>
              </a:ext>
            </a:extLst>
          </p:cNvPr>
          <p:cNvSpPr/>
          <p:nvPr/>
        </p:nvSpPr>
        <p:spPr>
          <a:xfrm>
            <a:off x="2461558" y="390587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BCCD4DB4-AC97-4A9B-BFFC-35874B0EC571}"/>
              </a:ext>
            </a:extLst>
          </p:cNvPr>
          <p:cNvSpPr/>
          <p:nvPr/>
        </p:nvSpPr>
        <p:spPr>
          <a:xfrm>
            <a:off x="1313740" y="3857408"/>
            <a:ext cx="625033" cy="60188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0" name="Straight Connector 279" descr="&#10;">
            <a:extLst>
              <a:ext uri="{FF2B5EF4-FFF2-40B4-BE49-F238E27FC236}">
                <a16:creationId xmlns:a16="http://schemas.microsoft.com/office/drawing/2014/main" id="{7667E962-95FB-452D-BF38-6D31D2E771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272" idx="7"/>
            <a:endCxn id="273" idx="2"/>
          </p:cNvCxnSpPr>
          <p:nvPr/>
        </p:nvCxnSpPr>
        <p:spPr>
          <a:xfrm flipV="1">
            <a:off x="1427660" y="2004361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70EABBDE-DDEE-4B1C-B77B-3F7D7445E65E}"/>
              </a:ext>
            </a:extLst>
          </p:cNvPr>
          <p:cNvCxnSpPr>
            <a:stCxn id="273" idx="6"/>
            <a:endCxn id="274" idx="1"/>
          </p:cNvCxnSpPr>
          <p:nvPr/>
        </p:nvCxnSpPr>
        <p:spPr>
          <a:xfrm>
            <a:off x="2656406" y="2004361"/>
            <a:ext cx="676041" cy="26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AB07D0B-A0F3-4038-8DBB-B7FAB009CB43}"/>
              </a:ext>
            </a:extLst>
          </p:cNvPr>
          <p:cNvCxnSpPr>
            <a:stCxn id="274" idx="5"/>
            <a:endCxn id="275" idx="0"/>
          </p:cNvCxnSpPr>
          <p:nvPr/>
        </p:nvCxnSpPr>
        <p:spPr>
          <a:xfrm flipH="1">
            <a:off x="3740555" y="2691956"/>
            <a:ext cx="33857" cy="55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D6ED741-673E-4D2D-8F4F-5270FFD6516E}"/>
              </a:ext>
            </a:extLst>
          </p:cNvPr>
          <p:cNvCxnSpPr>
            <a:stCxn id="275" idx="3"/>
            <a:endCxn id="278" idx="7"/>
          </p:cNvCxnSpPr>
          <p:nvPr/>
        </p:nvCxnSpPr>
        <p:spPr>
          <a:xfrm flipH="1">
            <a:off x="2995057" y="3757689"/>
            <a:ext cx="524515" cy="23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6806F62-A690-42BD-AF1A-A4E1BA3353AE}"/>
              </a:ext>
            </a:extLst>
          </p:cNvPr>
          <p:cNvCxnSpPr>
            <a:stCxn id="278" idx="2"/>
            <a:endCxn id="279" idx="6"/>
          </p:cNvCxnSpPr>
          <p:nvPr/>
        </p:nvCxnSpPr>
        <p:spPr>
          <a:xfrm flipH="1" flipV="1">
            <a:off x="1938773" y="4158350"/>
            <a:ext cx="522785" cy="4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E1A04C41-62E5-4408-827E-4CF022EF6E42}"/>
              </a:ext>
            </a:extLst>
          </p:cNvPr>
          <p:cNvCxnSpPr>
            <a:stCxn id="279" idx="1"/>
            <a:endCxn id="277" idx="5"/>
          </p:cNvCxnSpPr>
          <p:nvPr/>
        </p:nvCxnSpPr>
        <p:spPr>
          <a:xfrm flipH="1" flipV="1">
            <a:off x="1115131" y="3594788"/>
            <a:ext cx="290143" cy="3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ADFE9CD-103B-4FE8-842A-383B352A96EF}"/>
              </a:ext>
            </a:extLst>
          </p:cNvPr>
          <p:cNvCxnSpPr>
            <a:stCxn id="277" idx="0"/>
            <a:endCxn id="272" idx="3"/>
          </p:cNvCxnSpPr>
          <p:nvPr/>
        </p:nvCxnSpPr>
        <p:spPr>
          <a:xfrm flipV="1">
            <a:off x="894149" y="2622513"/>
            <a:ext cx="91546" cy="458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59DD5E5-1CC7-4123-8E94-2189290A5445}"/>
              </a:ext>
            </a:extLst>
          </p:cNvPr>
          <p:cNvCxnSpPr>
            <a:stCxn id="273" idx="4"/>
            <a:endCxn id="276" idx="0"/>
          </p:cNvCxnSpPr>
          <p:nvPr/>
        </p:nvCxnSpPr>
        <p:spPr>
          <a:xfrm>
            <a:off x="2343890" y="2305303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0AA60B3-C9BC-4FC5-AB3C-36FF7BA2C84E}"/>
              </a:ext>
            </a:extLst>
          </p:cNvPr>
          <p:cNvCxnSpPr>
            <a:stCxn id="273" idx="5"/>
            <a:endCxn id="275" idx="1"/>
          </p:cNvCxnSpPr>
          <p:nvPr/>
        </p:nvCxnSpPr>
        <p:spPr>
          <a:xfrm>
            <a:off x="2564872" y="2217159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BCF19C8-A146-490D-A612-C3E44D44D5D8}"/>
              </a:ext>
            </a:extLst>
          </p:cNvPr>
          <p:cNvCxnSpPr>
            <a:stCxn id="275" idx="2"/>
            <a:endCxn id="279" idx="7"/>
          </p:cNvCxnSpPr>
          <p:nvPr/>
        </p:nvCxnSpPr>
        <p:spPr>
          <a:xfrm flipH="1">
            <a:off x="1847239" y="3544891"/>
            <a:ext cx="1580799" cy="40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8B2D83CF-A652-4901-8AA0-9A683607281B}"/>
              </a:ext>
            </a:extLst>
          </p:cNvPr>
          <p:cNvCxnSpPr>
            <a:stCxn id="276" idx="5"/>
            <a:endCxn id="278" idx="0"/>
          </p:cNvCxnSpPr>
          <p:nvPr/>
        </p:nvCxnSpPr>
        <p:spPr>
          <a:xfrm>
            <a:off x="2576438" y="3293846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4A67129-AB1E-4714-BCD7-F9BCCE35CE3B}"/>
              </a:ext>
            </a:extLst>
          </p:cNvPr>
          <p:cNvCxnSpPr>
            <a:stCxn id="272" idx="5"/>
            <a:endCxn id="276" idx="1"/>
          </p:cNvCxnSpPr>
          <p:nvPr/>
        </p:nvCxnSpPr>
        <p:spPr>
          <a:xfrm>
            <a:off x="1427660" y="2622513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5B9B2CCF-D8FC-4900-BB2F-2F6533F3E233}"/>
              </a:ext>
            </a:extLst>
          </p:cNvPr>
          <p:cNvCxnSpPr>
            <a:stCxn id="276" idx="2"/>
            <a:endCxn id="277" idx="7"/>
          </p:cNvCxnSpPr>
          <p:nvPr/>
        </p:nvCxnSpPr>
        <p:spPr>
          <a:xfrm flipH="1">
            <a:off x="1115131" y="3081048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C4D8C6-D46C-4486-8545-278A3700B32C}"/>
              </a:ext>
            </a:extLst>
          </p:cNvPr>
          <p:cNvCxnSpPr>
            <a:stCxn id="274" idx="3"/>
            <a:endCxn id="276" idx="7"/>
          </p:cNvCxnSpPr>
          <p:nvPr/>
        </p:nvCxnSpPr>
        <p:spPr>
          <a:xfrm flipH="1">
            <a:off x="2576438" y="2691956"/>
            <a:ext cx="756009" cy="17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DBF278C8-DEDC-449A-A4D1-1E9255A4813E}"/>
              </a:ext>
            </a:extLst>
          </p:cNvPr>
          <p:cNvSpPr txBox="1"/>
          <p:nvPr/>
        </p:nvSpPr>
        <p:spPr>
          <a:xfrm rot="20587644">
            <a:off x="1519193" y="18256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DC901B-9423-4C4A-9421-317F9F5756F4}"/>
              </a:ext>
            </a:extLst>
          </p:cNvPr>
          <p:cNvSpPr txBox="1"/>
          <p:nvPr/>
        </p:nvSpPr>
        <p:spPr>
          <a:xfrm rot="1148472">
            <a:off x="2858917" y="186375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321A844-5C7B-40C7-9B73-3023390C0400}"/>
              </a:ext>
            </a:extLst>
          </p:cNvPr>
          <p:cNvSpPr txBox="1"/>
          <p:nvPr/>
        </p:nvSpPr>
        <p:spPr>
          <a:xfrm rot="21203839">
            <a:off x="2586446" y="331004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A843014-D55B-48E8-8484-D8770B209607}"/>
              </a:ext>
            </a:extLst>
          </p:cNvPr>
          <p:cNvSpPr txBox="1"/>
          <p:nvPr/>
        </p:nvSpPr>
        <p:spPr>
          <a:xfrm rot="21047717">
            <a:off x="1928596" y="35511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2D0EBDB-CF5B-45BD-997D-F3841E250D97}"/>
              </a:ext>
            </a:extLst>
          </p:cNvPr>
          <p:cNvSpPr txBox="1"/>
          <p:nvPr/>
        </p:nvSpPr>
        <p:spPr>
          <a:xfrm>
            <a:off x="1363169" y="284996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A0E4D39-782F-43B7-87EE-27B3E40F9E70}"/>
              </a:ext>
            </a:extLst>
          </p:cNvPr>
          <p:cNvSpPr txBox="1"/>
          <p:nvPr/>
        </p:nvSpPr>
        <p:spPr>
          <a:xfrm>
            <a:off x="602591" y="265995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599C2E1-9928-47F2-8279-6C780F22E776}"/>
              </a:ext>
            </a:extLst>
          </p:cNvPr>
          <p:cNvSpPr txBox="1"/>
          <p:nvPr/>
        </p:nvSpPr>
        <p:spPr>
          <a:xfrm rot="234163">
            <a:off x="983486" y="368986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DD86891-503D-4E7E-B594-D780C9996D73}"/>
              </a:ext>
            </a:extLst>
          </p:cNvPr>
          <p:cNvSpPr txBox="1"/>
          <p:nvPr/>
        </p:nvSpPr>
        <p:spPr>
          <a:xfrm rot="364216">
            <a:off x="2040533" y="416331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16CBF1F-6AB8-4AF2-84AE-940003FA9540}"/>
              </a:ext>
            </a:extLst>
          </p:cNvPr>
          <p:cNvSpPr txBox="1"/>
          <p:nvPr/>
        </p:nvSpPr>
        <p:spPr>
          <a:xfrm rot="20587644">
            <a:off x="3153389" y="382410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8544DF-2822-4233-ACCE-707E333066A5}"/>
              </a:ext>
            </a:extLst>
          </p:cNvPr>
          <p:cNvSpPr txBox="1"/>
          <p:nvPr/>
        </p:nvSpPr>
        <p:spPr>
          <a:xfrm rot="21203839">
            <a:off x="2576065" y="254907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4CC7695-DD46-4A1C-A546-7DEB2F1820FC}"/>
              </a:ext>
            </a:extLst>
          </p:cNvPr>
          <p:cNvSpPr txBox="1"/>
          <p:nvPr/>
        </p:nvSpPr>
        <p:spPr>
          <a:xfrm rot="21203839">
            <a:off x="2784636" y="2305238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2E64432-DDD0-447A-9A78-273E25299970}"/>
              </a:ext>
            </a:extLst>
          </p:cNvPr>
          <p:cNvSpPr txBox="1"/>
          <p:nvPr/>
        </p:nvSpPr>
        <p:spPr>
          <a:xfrm>
            <a:off x="1674362" y="2466803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B7B2654-3484-4F68-95CA-622452D471D4}"/>
              </a:ext>
            </a:extLst>
          </p:cNvPr>
          <p:cNvSpPr txBox="1"/>
          <p:nvPr/>
        </p:nvSpPr>
        <p:spPr>
          <a:xfrm rot="21347702">
            <a:off x="3740271" y="282153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98A1DB6-C579-46A2-9C8F-424BF326E119}"/>
              </a:ext>
            </a:extLst>
          </p:cNvPr>
          <p:cNvSpPr/>
          <p:nvPr/>
        </p:nvSpPr>
        <p:spPr>
          <a:xfrm>
            <a:off x="894159" y="2108770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CE69B17B-64FD-4C69-9E7F-DF6B0A80B38F}"/>
              </a:ext>
            </a:extLst>
          </p:cNvPr>
          <p:cNvSpPr/>
          <p:nvPr/>
        </p:nvSpPr>
        <p:spPr>
          <a:xfrm>
            <a:off x="2031371" y="170341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C2CCBFA-CB2A-49A0-A8F5-C944797994E5}"/>
              </a:ext>
            </a:extLst>
          </p:cNvPr>
          <p:cNvSpPr/>
          <p:nvPr/>
        </p:nvSpPr>
        <p:spPr>
          <a:xfrm>
            <a:off x="3240911" y="217821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C9F3F53-4038-4C20-9B4A-B3C6CA4A1124}"/>
              </a:ext>
            </a:extLst>
          </p:cNvPr>
          <p:cNvSpPr/>
          <p:nvPr/>
        </p:nvSpPr>
        <p:spPr>
          <a:xfrm>
            <a:off x="3428036" y="3243946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5AAFF66-66A4-44FA-A908-5E7811569145}"/>
              </a:ext>
            </a:extLst>
          </p:cNvPr>
          <p:cNvSpPr/>
          <p:nvPr/>
        </p:nvSpPr>
        <p:spPr>
          <a:xfrm>
            <a:off x="2042937" y="2780103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086813F9-C923-49DD-B01C-637B66D75957}"/>
              </a:ext>
            </a:extLst>
          </p:cNvPr>
          <p:cNvSpPr/>
          <p:nvPr/>
        </p:nvSpPr>
        <p:spPr>
          <a:xfrm>
            <a:off x="581630" y="308104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21F845BC-1922-4147-814A-44658AC2CF37}"/>
              </a:ext>
            </a:extLst>
          </p:cNvPr>
          <p:cNvSpPr/>
          <p:nvPr/>
        </p:nvSpPr>
        <p:spPr>
          <a:xfrm>
            <a:off x="2461556" y="390587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0235BE2-81DE-420B-93F6-F7E1EBD7E80F}"/>
              </a:ext>
            </a:extLst>
          </p:cNvPr>
          <p:cNvSpPr/>
          <p:nvPr/>
        </p:nvSpPr>
        <p:spPr>
          <a:xfrm>
            <a:off x="1313738" y="3857405"/>
            <a:ext cx="625033" cy="601884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15" name="Straight Connector 314" descr="&#10;">
            <a:extLst>
              <a:ext uri="{FF2B5EF4-FFF2-40B4-BE49-F238E27FC236}">
                <a16:creationId xmlns:a16="http://schemas.microsoft.com/office/drawing/2014/main" id="{DBE6331B-4FDA-4784-A845-B54D49A9C0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307" idx="7"/>
            <a:endCxn id="308" idx="2"/>
          </p:cNvCxnSpPr>
          <p:nvPr/>
        </p:nvCxnSpPr>
        <p:spPr>
          <a:xfrm flipV="1">
            <a:off x="1427658" y="2004358"/>
            <a:ext cx="603713" cy="19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C8409D-009E-442C-AF9E-EAAFDBC271F7}"/>
              </a:ext>
            </a:extLst>
          </p:cNvPr>
          <p:cNvCxnSpPr>
            <a:stCxn id="308" idx="6"/>
            <a:endCxn id="309" idx="1"/>
          </p:cNvCxnSpPr>
          <p:nvPr/>
        </p:nvCxnSpPr>
        <p:spPr>
          <a:xfrm>
            <a:off x="2656404" y="2004358"/>
            <a:ext cx="676041" cy="261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E74DB3A-1B91-49AE-9AAD-AE46757968C3}"/>
              </a:ext>
            </a:extLst>
          </p:cNvPr>
          <p:cNvCxnSpPr>
            <a:stCxn id="309" idx="5"/>
            <a:endCxn id="310" idx="0"/>
          </p:cNvCxnSpPr>
          <p:nvPr/>
        </p:nvCxnSpPr>
        <p:spPr>
          <a:xfrm flipH="1">
            <a:off x="3740553" y="2691953"/>
            <a:ext cx="33857" cy="5519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1F43543-552E-4208-904E-61A4BC7D9830}"/>
              </a:ext>
            </a:extLst>
          </p:cNvPr>
          <p:cNvCxnSpPr>
            <a:stCxn id="310" idx="3"/>
            <a:endCxn id="313" idx="7"/>
          </p:cNvCxnSpPr>
          <p:nvPr/>
        </p:nvCxnSpPr>
        <p:spPr>
          <a:xfrm flipH="1">
            <a:off x="2995055" y="3757686"/>
            <a:ext cx="524515" cy="236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0CFF0AA6-24FA-48ED-BAE7-1153D9B0CCE2}"/>
              </a:ext>
            </a:extLst>
          </p:cNvPr>
          <p:cNvCxnSpPr>
            <a:stCxn id="313" idx="2"/>
            <a:endCxn id="314" idx="6"/>
          </p:cNvCxnSpPr>
          <p:nvPr/>
        </p:nvCxnSpPr>
        <p:spPr>
          <a:xfrm flipH="1" flipV="1">
            <a:off x="1938771" y="4158347"/>
            <a:ext cx="522785" cy="4847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FB3D056-EBA8-461D-86C1-156D720202E3}"/>
              </a:ext>
            </a:extLst>
          </p:cNvPr>
          <p:cNvCxnSpPr>
            <a:stCxn id="314" idx="1"/>
            <a:endCxn id="312" idx="5"/>
          </p:cNvCxnSpPr>
          <p:nvPr/>
        </p:nvCxnSpPr>
        <p:spPr>
          <a:xfrm flipH="1" flipV="1">
            <a:off x="1115129" y="3594785"/>
            <a:ext cx="290143" cy="3507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0572BF2-435E-424C-9697-5C6EEEF6CC35}"/>
              </a:ext>
            </a:extLst>
          </p:cNvPr>
          <p:cNvCxnSpPr>
            <a:stCxn id="312" idx="0"/>
            <a:endCxn id="307" idx="3"/>
          </p:cNvCxnSpPr>
          <p:nvPr/>
        </p:nvCxnSpPr>
        <p:spPr>
          <a:xfrm flipV="1">
            <a:off x="894147" y="2622510"/>
            <a:ext cx="91546" cy="4585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AC314C34-551B-4DD9-AE8C-94B18EE34121}"/>
              </a:ext>
            </a:extLst>
          </p:cNvPr>
          <p:cNvCxnSpPr>
            <a:stCxn id="308" idx="4"/>
            <a:endCxn id="311" idx="0"/>
          </p:cNvCxnSpPr>
          <p:nvPr/>
        </p:nvCxnSpPr>
        <p:spPr>
          <a:xfrm>
            <a:off x="2343888" y="2305300"/>
            <a:ext cx="11566" cy="47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9E003EE1-9CDD-417C-BF90-8E1AE9CDC0CD}"/>
              </a:ext>
            </a:extLst>
          </p:cNvPr>
          <p:cNvCxnSpPr>
            <a:stCxn id="308" idx="5"/>
            <a:endCxn id="310" idx="1"/>
          </p:cNvCxnSpPr>
          <p:nvPr/>
        </p:nvCxnSpPr>
        <p:spPr>
          <a:xfrm>
            <a:off x="2564870" y="2217156"/>
            <a:ext cx="954700" cy="111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9311F91-06F0-4C4F-9B7F-CF473BD44F92}"/>
              </a:ext>
            </a:extLst>
          </p:cNvPr>
          <p:cNvCxnSpPr>
            <a:stCxn id="310" idx="2"/>
            <a:endCxn id="314" idx="7"/>
          </p:cNvCxnSpPr>
          <p:nvPr/>
        </p:nvCxnSpPr>
        <p:spPr>
          <a:xfrm flipH="1">
            <a:off x="1847237" y="3544888"/>
            <a:ext cx="1580799" cy="4006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3B0C226-7A02-407A-9A0B-AFB5AD6B61B7}"/>
              </a:ext>
            </a:extLst>
          </p:cNvPr>
          <p:cNvCxnSpPr>
            <a:stCxn id="311" idx="5"/>
            <a:endCxn id="313" idx="0"/>
          </p:cNvCxnSpPr>
          <p:nvPr/>
        </p:nvCxnSpPr>
        <p:spPr>
          <a:xfrm>
            <a:off x="2576436" y="3293843"/>
            <a:ext cx="197637" cy="6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3E2C2002-48CF-4753-B5E1-6520E0D3477D}"/>
              </a:ext>
            </a:extLst>
          </p:cNvPr>
          <p:cNvCxnSpPr>
            <a:stCxn id="307" idx="5"/>
            <a:endCxn id="311" idx="1"/>
          </p:cNvCxnSpPr>
          <p:nvPr/>
        </p:nvCxnSpPr>
        <p:spPr>
          <a:xfrm>
            <a:off x="1427658" y="2622510"/>
            <a:ext cx="706813" cy="24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BB53E940-7736-4E1D-B431-2D764BBCCB9D}"/>
              </a:ext>
            </a:extLst>
          </p:cNvPr>
          <p:cNvCxnSpPr>
            <a:stCxn id="311" idx="2"/>
            <a:endCxn id="312" idx="7"/>
          </p:cNvCxnSpPr>
          <p:nvPr/>
        </p:nvCxnSpPr>
        <p:spPr>
          <a:xfrm flipH="1">
            <a:off x="1115129" y="3081045"/>
            <a:ext cx="927808" cy="8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B1A85119-D107-41C0-93B0-4ADCE2BCE72B}"/>
              </a:ext>
            </a:extLst>
          </p:cNvPr>
          <p:cNvCxnSpPr>
            <a:stCxn id="309" idx="3"/>
            <a:endCxn id="311" idx="7"/>
          </p:cNvCxnSpPr>
          <p:nvPr/>
        </p:nvCxnSpPr>
        <p:spPr>
          <a:xfrm flipH="1">
            <a:off x="2576436" y="2691953"/>
            <a:ext cx="756009" cy="1762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2DE04A22-10C9-4276-A2C7-6E42C7888F43}"/>
              </a:ext>
            </a:extLst>
          </p:cNvPr>
          <p:cNvSpPr txBox="1"/>
          <p:nvPr/>
        </p:nvSpPr>
        <p:spPr>
          <a:xfrm rot="20587644">
            <a:off x="1519191" y="1825647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953C5ED-4EDA-4104-8CE0-F3180CA58A02}"/>
              </a:ext>
            </a:extLst>
          </p:cNvPr>
          <p:cNvSpPr txBox="1"/>
          <p:nvPr/>
        </p:nvSpPr>
        <p:spPr>
          <a:xfrm rot="1148472">
            <a:off x="2858915" y="186375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6D855D1-4483-41C3-BBD5-0347BED0D94E}"/>
              </a:ext>
            </a:extLst>
          </p:cNvPr>
          <p:cNvSpPr txBox="1"/>
          <p:nvPr/>
        </p:nvSpPr>
        <p:spPr>
          <a:xfrm rot="21203839">
            <a:off x="2586444" y="331003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77FD6243-8E47-40F4-B274-3AD8DF21588B}"/>
              </a:ext>
            </a:extLst>
          </p:cNvPr>
          <p:cNvSpPr txBox="1"/>
          <p:nvPr/>
        </p:nvSpPr>
        <p:spPr>
          <a:xfrm rot="21047717">
            <a:off x="1928594" y="355116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48501AE-6AE4-485C-8C04-4157F000CA82}"/>
              </a:ext>
            </a:extLst>
          </p:cNvPr>
          <p:cNvSpPr txBox="1"/>
          <p:nvPr/>
        </p:nvSpPr>
        <p:spPr>
          <a:xfrm>
            <a:off x="1363167" y="2849964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BCAAB9F-6B7B-446D-99F2-2B44F27AA2B6}"/>
              </a:ext>
            </a:extLst>
          </p:cNvPr>
          <p:cNvSpPr txBox="1"/>
          <p:nvPr/>
        </p:nvSpPr>
        <p:spPr>
          <a:xfrm rot="234163">
            <a:off x="983484" y="368986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2755C66-7E8A-4E61-89EC-553165D15625}"/>
              </a:ext>
            </a:extLst>
          </p:cNvPr>
          <p:cNvSpPr txBox="1"/>
          <p:nvPr/>
        </p:nvSpPr>
        <p:spPr>
          <a:xfrm rot="364216">
            <a:off x="2051026" y="4175666"/>
            <a:ext cx="517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F57A5DE2-98E7-4408-8541-373490DE089C}"/>
              </a:ext>
            </a:extLst>
          </p:cNvPr>
          <p:cNvSpPr txBox="1"/>
          <p:nvPr/>
        </p:nvSpPr>
        <p:spPr>
          <a:xfrm rot="20587644">
            <a:off x="3153387" y="3824102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063E039-9A46-42DF-ACD0-C48C88A9AA52}"/>
              </a:ext>
            </a:extLst>
          </p:cNvPr>
          <p:cNvSpPr txBox="1"/>
          <p:nvPr/>
        </p:nvSpPr>
        <p:spPr>
          <a:xfrm rot="21203839">
            <a:off x="2576063" y="2549071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EF206150-96B8-41BB-B0D2-F563F545D274}"/>
              </a:ext>
            </a:extLst>
          </p:cNvPr>
          <p:cNvSpPr txBox="1"/>
          <p:nvPr/>
        </p:nvSpPr>
        <p:spPr>
          <a:xfrm rot="21203839">
            <a:off x="2784634" y="2305235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A61C7DE-D516-4E5B-BD49-B29BA3375EBE}"/>
              </a:ext>
            </a:extLst>
          </p:cNvPr>
          <p:cNvSpPr txBox="1"/>
          <p:nvPr/>
        </p:nvSpPr>
        <p:spPr>
          <a:xfrm>
            <a:off x="1674360" y="2466800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8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E3CFB32-24DA-4E94-8ACE-A0E323A1C74F}"/>
              </a:ext>
            </a:extLst>
          </p:cNvPr>
          <p:cNvSpPr txBox="1"/>
          <p:nvPr/>
        </p:nvSpPr>
        <p:spPr>
          <a:xfrm rot="21347702">
            <a:off x="3740269" y="2821529"/>
            <a:ext cx="4195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endParaRPr lang="en-US" sz="15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43" name="Graphic 342" descr="Checkmark with solid fill">
            <a:extLst>
              <a:ext uri="{FF2B5EF4-FFF2-40B4-BE49-F238E27FC236}">
                <a16:creationId xmlns:a16="http://schemas.microsoft.com/office/drawing/2014/main" id="{D47638D6-58D8-4046-BDCC-E3BF69D8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753664"/>
            <a:ext cx="276040" cy="276040"/>
          </a:xfrm>
          <a:prstGeom prst="rect">
            <a:avLst/>
          </a:prstGeom>
        </p:spPr>
      </p:pic>
      <p:pic>
        <p:nvPicPr>
          <p:cNvPr id="346" name="Graphic 345" descr="Checkmark with solid fill">
            <a:extLst>
              <a:ext uri="{FF2B5EF4-FFF2-40B4-BE49-F238E27FC236}">
                <a16:creationId xmlns:a16="http://schemas.microsoft.com/office/drawing/2014/main" id="{5262E1CB-65A7-47A7-B46B-944D1691A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943" y="1041508"/>
            <a:ext cx="276040" cy="276040"/>
          </a:xfrm>
          <a:prstGeom prst="rect">
            <a:avLst/>
          </a:prstGeom>
        </p:spPr>
      </p:pic>
      <p:pic>
        <p:nvPicPr>
          <p:cNvPr id="348" name="Graphic 347" descr="Close with solid fill">
            <a:extLst>
              <a:ext uri="{FF2B5EF4-FFF2-40B4-BE49-F238E27FC236}">
                <a16:creationId xmlns:a16="http://schemas.microsoft.com/office/drawing/2014/main" id="{760CF9B4-DE09-4345-A39A-454633AC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6833" y="1378250"/>
            <a:ext cx="276040" cy="276040"/>
          </a:xfrm>
          <a:prstGeom prst="rect">
            <a:avLst/>
          </a:prstGeom>
        </p:spPr>
      </p:pic>
      <p:pic>
        <p:nvPicPr>
          <p:cNvPr id="349" name="Graphic 348" descr="Checkmark with solid fill">
            <a:extLst>
              <a:ext uri="{FF2B5EF4-FFF2-40B4-BE49-F238E27FC236}">
                <a16:creationId xmlns:a16="http://schemas.microsoft.com/office/drawing/2014/main" id="{F336A0D1-8B07-4BB2-89CD-066BBFF43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593" y="1659670"/>
            <a:ext cx="276040" cy="276040"/>
          </a:xfrm>
          <a:prstGeom prst="rect">
            <a:avLst/>
          </a:prstGeom>
        </p:spPr>
      </p:pic>
      <p:pic>
        <p:nvPicPr>
          <p:cNvPr id="350" name="Graphic 349" descr="Checkmark with solid fill">
            <a:extLst>
              <a:ext uri="{FF2B5EF4-FFF2-40B4-BE49-F238E27FC236}">
                <a16:creationId xmlns:a16="http://schemas.microsoft.com/office/drawing/2014/main" id="{B3DA0FB7-BF59-499F-B2C6-92E4A2D9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0" y="1958436"/>
            <a:ext cx="276040" cy="276040"/>
          </a:xfrm>
          <a:prstGeom prst="rect">
            <a:avLst/>
          </a:prstGeom>
        </p:spPr>
      </p:pic>
      <p:pic>
        <p:nvPicPr>
          <p:cNvPr id="351" name="Graphic 350" descr="Checkmark with solid fill">
            <a:extLst>
              <a:ext uri="{FF2B5EF4-FFF2-40B4-BE49-F238E27FC236}">
                <a16:creationId xmlns:a16="http://schemas.microsoft.com/office/drawing/2014/main" id="{A54A91B5-E9DB-40B6-9E00-0B4730BD4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3456" y="2285786"/>
            <a:ext cx="276040" cy="276040"/>
          </a:xfrm>
          <a:prstGeom prst="rect">
            <a:avLst/>
          </a:prstGeom>
        </p:spPr>
      </p:pic>
      <p:pic>
        <p:nvPicPr>
          <p:cNvPr id="352" name="Graphic 351" descr="Checkmark with solid fill">
            <a:extLst>
              <a:ext uri="{FF2B5EF4-FFF2-40B4-BE49-F238E27FC236}">
                <a16:creationId xmlns:a16="http://schemas.microsoft.com/office/drawing/2014/main" id="{DAD02FEC-B51A-48A4-8D3E-36FFF055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808" y="2553933"/>
            <a:ext cx="276040" cy="276040"/>
          </a:xfrm>
          <a:prstGeom prst="rect">
            <a:avLst/>
          </a:prstGeom>
        </p:spPr>
      </p:pic>
      <p:pic>
        <p:nvPicPr>
          <p:cNvPr id="353" name="Graphic 352" descr="Close with solid fill">
            <a:extLst>
              <a:ext uri="{FF2B5EF4-FFF2-40B4-BE49-F238E27FC236}">
                <a16:creationId xmlns:a16="http://schemas.microsoft.com/office/drawing/2014/main" id="{047F7603-AB19-4665-B762-82772CF8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2883558"/>
            <a:ext cx="276040" cy="276040"/>
          </a:xfrm>
          <a:prstGeom prst="rect">
            <a:avLst/>
          </a:prstGeom>
        </p:spPr>
      </p:pic>
      <p:pic>
        <p:nvPicPr>
          <p:cNvPr id="354" name="Graphic 353" descr="Close with solid fill">
            <a:extLst>
              <a:ext uri="{FF2B5EF4-FFF2-40B4-BE49-F238E27FC236}">
                <a16:creationId xmlns:a16="http://schemas.microsoft.com/office/drawing/2014/main" id="{B3FC73FC-9E64-4236-9F2B-24E4FB17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194024"/>
            <a:ext cx="276040" cy="276040"/>
          </a:xfrm>
          <a:prstGeom prst="rect">
            <a:avLst/>
          </a:prstGeom>
        </p:spPr>
      </p:pic>
      <p:pic>
        <p:nvPicPr>
          <p:cNvPr id="355" name="Graphic 354" descr="Close with solid fill">
            <a:extLst>
              <a:ext uri="{FF2B5EF4-FFF2-40B4-BE49-F238E27FC236}">
                <a16:creationId xmlns:a16="http://schemas.microsoft.com/office/drawing/2014/main" id="{08E6320B-31DD-4D85-99DD-A9C6A321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758" y="3506545"/>
            <a:ext cx="276040" cy="276040"/>
          </a:xfrm>
          <a:prstGeom prst="rect">
            <a:avLst/>
          </a:prstGeom>
        </p:spPr>
      </p:pic>
      <p:pic>
        <p:nvPicPr>
          <p:cNvPr id="356" name="Graphic 355" descr="Checkmark with solid fill">
            <a:extLst>
              <a:ext uri="{FF2B5EF4-FFF2-40B4-BE49-F238E27FC236}">
                <a16:creationId xmlns:a16="http://schemas.microsoft.com/office/drawing/2014/main" id="{ED1A8F4D-181E-4DD7-9DAA-6E79F2F79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158" y="3802552"/>
            <a:ext cx="276040" cy="276040"/>
          </a:xfrm>
          <a:prstGeom prst="rect">
            <a:avLst/>
          </a:prstGeom>
        </p:spPr>
      </p:pic>
      <p:sp>
        <p:nvSpPr>
          <p:cNvPr id="357" name="Right Brace 356">
            <a:extLst>
              <a:ext uri="{FF2B5EF4-FFF2-40B4-BE49-F238E27FC236}">
                <a16:creationId xmlns:a16="http://schemas.microsoft.com/office/drawing/2014/main" id="{0DEB56F8-D89D-4115-B2D4-0AA2DA5C0AE0}"/>
              </a:ext>
            </a:extLst>
          </p:cNvPr>
          <p:cNvSpPr/>
          <p:nvPr/>
        </p:nvSpPr>
        <p:spPr>
          <a:xfrm>
            <a:off x="7012943" y="4152076"/>
            <a:ext cx="131215" cy="7508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061A778-F36A-4312-97E8-56DE86B66F18}"/>
              </a:ext>
            </a:extLst>
          </p:cNvPr>
          <p:cNvSpPr txBox="1"/>
          <p:nvPr/>
        </p:nvSpPr>
        <p:spPr>
          <a:xfrm flipH="1">
            <a:off x="7187409" y="4371376"/>
            <a:ext cx="145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not considered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57" grpId="0" animBg="1"/>
      <p:bldP spid="3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HUFFMAN</a:t>
            </a:r>
            <a:br>
              <a:rPr lang="en-US" sz="4400" dirty="0">
                <a:solidFill>
                  <a:schemeClr val="accent5"/>
                </a:solidFill>
              </a:rPr>
            </a:br>
            <a:r>
              <a:rPr lang="en-US" sz="4400" dirty="0">
                <a:solidFill>
                  <a:schemeClr val="accent5"/>
                </a:solidFill>
              </a:rPr>
              <a:t>CODING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22069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51146-DCFD-4E90-AE24-D95D99BC4F61}"/>
              </a:ext>
            </a:extLst>
          </p:cNvPr>
          <p:cNvSpPr/>
          <p:nvPr/>
        </p:nvSpPr>
        <p:spPr>
          <a:xfrm>
            <a:off x="407300" y="1539793"/>
            <a:ext cx="8441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 Giving a set of characters and their frequencies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Find a set of binary codewords that minimize the average length of the characters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C8E21C1-8B4B-4C0D-8A39-ACC9BE81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6670"/>
              </p:ext>
            </p:extLst>
          </p:nvPr>
        </p:nvGraphicFramePr>
        <p:xfrm>
          <a:off x="2983673" y="2666956"/>
          <a:ext cx="2222927" cy="1550266"/>
        </p:xfrm>
        <a:graphic>
          <a:graphicData uri="http://schemas.openxmlformats.org/drawingml/2006/table">
            <a:tbl>
              <a:tblPr/>
              <a:tblGrid>
                <a:gridCol w="1131127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091800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NEWSPACE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25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82C8BAE-E7D7-4528-9E7F-3773117A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96507"/>
              </p:ext>
            </p:extLst>
          </p:nvPr>
        </p:nvGraphicFramePr>
        <p:xfrm>
          <a:off x="681563" y="1423517"/>
          <a:ext cx="5933766" cy="2639263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540776">
                  <a:extLst>
                    <a:ext uri="{9D8B030D-6E8A-4147-A177-3AD203B41FA5}">
                      <a16:colId xmlns:a16="http://schemas.microsoft.com/office/drawing/2014/main" val="4196484726"/>
                    </a:ext>
                  </a:extLst>
                </a:gridCol>
                <a:gridCol w="1261641">
                  <a:extLst>
                    <a:ext uri="{9D8B030D-6E8A-4147-A177-3AD203B41FA5}">
                      <a16:colId xmlns:a16="http://schemas.microsoft.com/office/drawing/2014/main" val="416825807"/>
                    </a:ext>
                  </a:extLst>
                </a:gridCol>
                <a:gridCol w="1923487">
                  <a:extLst>
                    <a:ext uri="{9D8B030D-6E8A-4147-A177-3AD203B41FA5}">
                      <a16:colId xmlns:a16="http://schemas.microsoft.com/office/drawing/2014/main" val="1556630691"/>
                    </a:ext>
                  </a:extLst>
                </a:gridCol>
                <a:gridCol w="1207862">
                  <a:extLst>
                    <a:ext uri="{9D8B030D-6E8A-4147-A177-3AD203B41FA5}">
                      <a16:colId xmlns:a16="http://schemas.microsoft.com/office/drawing/2014/main" val="2877529899"/>
                    </a:ext>
                  </a:extLst>
                </a:gridCol>
              </a:tblGrid>
              <a:tr h="44470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Code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 bits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8442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2726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0001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72300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48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24423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0011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52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08784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1111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64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08099"/>
                  </a:ext>
                </a:extLst>
              </a:tr>
              <a:tr h="27544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180</a:t>
                      </a:r>
                      <a:endParaRPr lang="en-US" sz="18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727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745BE5-398A-4A0B-97B3-F28D7D22FB6B}"/>
              </a:ext>
            </a:extLst>
          </p:cNvPr>
          <p:cNvSpPr txBox="1"/>
          <p:nvPr/>
        </p:nvSpPr>
        <p:spPr>
          <a:xfrm>
            <a:off x="5353237" y="4220868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400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6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HUFFMAN CODING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7813DC2A-4F15-439C-AEE9-C25B76A44D0A}"/>
              </a:ext>
            </a:extLst>
          </p:cNvPr>
          <p:cNvSpPr/>
          <p:nvPr/>
        </p:nvSpPr>
        <p:spPr>
          <a:xfrm>
            <a:off x="4271050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F194D4-42C7-458C-862F-DE7172FF5099}"/>
              </a:ext>
            </a:extLst>
          </p:cNvPr>
          <p:cNvSpPr/>
          <p:nvPr/>
        </p:nvSpPr>
        <p:spPr>
          <a:xfrm>
            <a:off x="3183066" y="458357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5D523A-6278-4201-B198-F4CA319625FA}"/>
              </a:ext>
            </a:extLst>
          </p:cNvPr>
          <p:cNvSpPr/>
          <p:nvPr/>
        </p:nvSpPr>
        <p:spPr>
          <a:xfrm>
            <a:off x="3746192" y="3682682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E817D7-8648-4E65-9A93-C2240EBBF351}"/>
              </a:ext>
            </a:extLst>
          </p:cNvPr>
          <p:cNvCxnSpPr>
            <a:stCxn id="60" idx="3"/>
            <a:endCxn id="59" idx="0"/>
          </p:cNvCxnSpPr>
          <p:nvPr/>
        </p:nvCxnSpPr>
        <p:spPr>
          <a:xfrm flipH="1">
            <a:off x="3507157" y="4115794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C5E65-EA53-4DFD-A444-53F20B2E0314}"/>
              </a:ext>
            </a:extLst>
          </p:cNvPr>
          <p:cNvCxnSpPr>
            <a:stCxn id="60" idx="5"/>
            <a:endCxn id="56" idx="0"/>
          </p:cNvCxnSpPr>
          <p:nvPr/>
        </p:nvCxnSpPr>
        <p:spPr>
          <a:xfrm>
            <a:off x="4299450" y="4115794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BD6D817-C86E-4AE2-9277-85707432EF44}"/>
              </a:ext>
            </a:extLst>
          </p:cNvPr>
          <p:cNvSpPr/>
          <p:nvPr/>
        </p:nvSpPr>
        <p:spPr>
          <a:xfrm>
            <a:off x="2386313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68F57E-9C2C-416C-9951-8EF935EFDD20}"/>
              </a:ext>
            </a:extLst>
          </p:cNvPr>
          <p:cNvSpPr/>
          <p:nvPr/>
        </p:nvSpPr>
        <p:spPr>
          <a:xfrm>
            <a:off x="1298329" y="408779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AB9480-3D00-45C8-A3E0-2565DE6BEB8B}"/>
              </a:ext>
            </a:extLst>
          </p:cNvPr>
          <p:cNvSpPr/>
          <p:nvPr/>
        </p:nvSpPr>
        <p:spPr>
          <a:xfrm>
            <a:off x="1861455" y="3186895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25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ABA60-7226-4DBB-9185-05263DA5029D}"/>
              </a:ext>
            </a:extLst>
          </p:cNvPr>
          <p:cNvCxnSpPr>
            <a:stCxn id="67" idx="3"/>
            <a:endCxn id="66" idx="0"/>
          </p:cNvCxnSpPr>
          <p:nvPr/>
        </p:nvCxnSpPr>
        <p:spPr>
          <a:xfrm flipH="1">
            <a:off x="1622420" y="3620007"/>
            <a:ext cx="333959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D7635B-E0E2-4A8C-AFF9-704B3C55F6B4}"/>
              </a:ext>
            </a:extLst>
          </p:cNvPr>
          <p:cNvCxnSpPr>
            <a:stCxn id="67" idx="5"/>
            <a:endCxn id="65" idx="0"/>
          </p:cNvCxnSpPr>
          <p:nvPr/>
        </p:nvCxnSpPr>
        <p:spPr>
          <a:xfrm>
            <a:off x="2414713" y="3620007"/>
            <a:ext cx="295691" cy="46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62F2F13-0FBB-4376-B9EA-F7D02F2B7CDB}"/>
              </a:ext>
            </a:extLst>
          </p:cNvPr>
          <p:cNvSpPr/>
          <p:nvPr/>
        </p:nvSpPr>
        <p:spPr>
          <a:xfrm>
            <a:off x="5444070" y="369278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0DA3413-F820-4F6D-A242-D886B6A46FED}"/>
              </a:ext>
            </a:extLst>
          </p:cNvPr>
          <p:cNvSpPr/>
          <p:nvPr/>
        </p:nvSpPr>
        <p:spPr>
          <a:xfrm>
            <a:off x="4595141" y="2842518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30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23FDB4-4D1A-4B16-8C5A-62D7FD469C64}"/>
              </a:ext>
            </a:extLst>
          </p:cNvPr>
          <p:cNvCxnSpPr>
            <a:stCxn id="71" idx="3"/>
            <a:endCxn id="60" idx="0"/>
          </p:cNvCxnSpPr>
          <p:nvPr/>
        </p:nvCxnSpPr>
        <p:spPr>
          <a:xfrm flipH="1">
            <a:off x="4070283" y="3275630"/>
            <a:ext cx="619782" cy="40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9B87E6-163A-48A4-BE5D-EB6EBB24B41A}"/>
              </a:ext>
            </a:extLst>
          </p:cNvPr>
          <p:cNvCxnSpPr>
            <a:stCxn id="71" idx="5"/>
            <a:endCxn id="70" idx="0"/>
          </p:cNvCxnSpPr>
          <p:nvPr/>
        </p:nvCxnSpPr>
        <p:spPr>
          <a:xfrm>
            <a:off x="5148399" y="3275630"/>
            <a:ext cx="619762" cy="417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9C08276-6E1C-428F-A187-40FE2DCF5E54}"/>
              </a:ext>
            </a:extLst>
          </p:cNvPr>
          <p:cNvSpPr/>
          <p:nvPr/>
        </p:nvSpPr>
        <p:spPr>
          <a:xfrm>
            <a:off x="3183066" y="2167017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55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BB3957-EE2A-4B12-8BC4-5664788FEAA7}"/>
              </a:ext>
            </a:extLst>
          </p:cNvPr>
          <p:cNvCxnSpPr>
            <a:stCxn id="76" idx="3"/>
            <a:endCxn id="67" idx="0"/>
          </p:cNvCxnSpPr>
          <p:nvPr/>
        </p:nvCxnSpPr>
        <p:spPr>
          <a:xfrm flipH="1">
            <a:off x="2185546" y="2600129"/>
            <a:ext cx="1092444" cy="5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9D69EA7-66A3-4814-A40B-4476F1A6F616}"/>
              </a:ext>
            </a:extLst>
          </p:cNvPr>
          <p:cNvSpPr/>
          <p:nvPr/>
        </p:nvSpPr>
        <p:spPr>
          <a:xfrm>
            <a:off x="2050639" y="1349694"/>
            <a:ext cx="750434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100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22FA91-EEDA-4A6D-82DB-1032BE8C2FAF}"/>
              </a:ext>
            </a:extLst>
          </p:cNvPr>
          <p:cNvSpPr/>
          <p:nvPr/>
        </p:nvSpPr>
        <p:spPr>
          <a:xfrm>
            <a:off x="868343" y="2213901"/>
            <a:ext cx="648182" cy="50742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</a:t>
            </a:r>
            <a:endParaRPr lang="en-US" sz="1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CD4253-CE83-4DE6-AD18-ED9E5FCDCC72}"/>
              </a:ext>
            </a:extLst>
          </p:cNvPr>
          <p:cNvCxnSpPr>
            <a:cxnSpLocks/>
            <a:stCxn id="81" idx="3"/>
            <a:endCxn id="82" idx="0"/>
          </p:cNvCxnSpPr>
          <p:nvPr/>
        </p:nvCxnSpPr>
        <p:spPr>
          <a:xfrm flipH="1">
            <a:off x="1192434" y="1782806"/>
            <a:ext cx="968104" cy="43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BFF844-B776-4564-B562-1BEDE591C953}"/>
              </a:ext>
            </a:extLst>
          </p:cNvPr>
          <p:cNvCxnSpPr>
            <a:cxnSpLocks/>
            <a:stCxn id="81" idx="5"/>
            <a:endCxn id="76" idx="0"/>
          </p:cNvCxnSpPr>
          <p:nvPr/>
        </p:nvCxnSpPr>
        <p:spPr>
          <a:xfrm>
            <a:off x="2691174" y="1782806"/>
            <a:ext cx="815983" cy="38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CF6ACD-9EF4-4B82-8E00-BE2AD92ECB16}"/>
              </a:ext>
            </a:extLst>
          </p:cNvPr>
          <p:cNvCxnSpPr>
            <a:stCxn id="76" idx="5"/>
            <a:endCxn id="71" idx="1"/>
          </p:cNvCxnSpPr>
          <p:nvPr/>
        </p:nvCxnSpPr>
        <p:spPr>
          <a:xfrm>
            <a:off x="3736324" y="2600129"/>
            <a:ext cx="953741" cy="3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4290A8-0CEA-4A20-8392-258197AF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6050"/>
              </p:ext>
            </p:extLst>
          </p:nvPr>
        </p:nvGraphicFramePr>
        <p:xfrm>
          <a:off x="6627752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9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12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13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16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45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20BF1ACC-3C10-46FC-8E28-19364933BA21}"/>
              </a:ext>
            </a:extLst>
          </p:cNvPr>
          <p:cNvSpPr txBox="1"/>
          <p:nvPr/>
        </p:nvSpPr>
        <p:spPr>
          <a:xfrm>
            <a:off x="1370491" y="1702480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CA418-984E-4329-9A14-1E8C49D8F172}"/>
              </a:ext>
            </a:extLst>
          </p:cNvPr>
          <p:cNvSpPr txBox="1"/>
          <p:nvPr/>
        </p:nvSpPr>
        <p:spPr>
          <a:xfrm>
            <a:off x="2541462" y="2549364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D77259-F17F-46BB-ADAB-06A3680EAC1A}"/>
              </a:ext>
            </a:extLst>
          </p:cNvPr>
          <p:cNvSpPr txBox="1"/>
          <p:nvPr/>
        </p:nvSpPr>
        <p:spPr>
          <a:xfrm>
            <a:off x="1430634" y="3580369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E73532-3CEB-4A6F-9DCE-1125C490C556}"/>
              </a:ext>
            </a:extLst>
          </p:cNvPr>
          <p:cNvSpPr txBox="1"/>
          <p:nvPr/>
        </p:nvSpPr>
        <p:spPr>
          <a:xfrm>
            <a:off x="4091638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F591AD-9B06-4259-AD77-2063B535DA45}"/>
              </a:ext>
            </a:extLst>
          </p:cNvPr>
          <p:cNvSpPr txBox="1"/>
          <p:nvPr/>
        </p:nvSpPr>
        <p:spPr>
          <a:xfrm>
            <a:off x="3410589" y="4051676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610D16-BA5C-46ED-8C79-DCD833D7650F}"/>
              </a:ext>
            </a:extLst>
          </p:cNvPr>
          <p:cNvSpPr txBox="1"/>
          <p:nvPr/>
        </p:nvSpPr>
        <p:spPr>
          <a:xfrm>
            <a:off x="3044846" y="159188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987CA8-E7EE-42B7-8DE3-914035CF35C3}"/>
              </a:ext>
            </a:extLst>
          </p:cNvPr>
          <p:cNvSpPr txBox="1"/>
          <p:nvPr/>
        </p:nvSpPr>
        <p:spPr>
          <a:xfrm>
            <a:off x="4115398" y="23680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7DC7E-ED61-4E69-BCA0-1F05AC96C8F9}"/>
              </a:ext>
            </a:extLst>
          </p:cNvPr>
          <p:cNvSpPr txBox="1"/>
          <p:nvPr/>
        </p:nvSpPr>
        <p:spPr>
          <a:xfrm>
            <a:off x="5361814" y="317525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E50D785-71BC-49E8-B82F-EDB482AF7542}"/>
              </a:ext>
            </a:extLst>
          </p:cNvPr>
          <p:cNvSpPr txBox="1"/>
          <p:nvPr/>
        </p:nvSpPr>
        <p:spPr>
          <a:xfrm>
            <a:off x="4427476" y="4078015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A3954E9-1F15-4255-8F29-65D0339F2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74349"/>
              </p:ext>
            </p:extLst>
          </p:nvPr>
        </p:nvGraphicFramePr>
        <p:xfrm>
          <a:off x="6641273" y="1081430"/>
          <a:ext cx="2222927" cy="2712772"/>
        </p:xfrm>
        <a:graphic>
          <a:graphicData uri="http://schemas.openxmlformats.org/drawingml/2006/table">
            <a:tbl>
              <a:tblPr/>
              <a:tblGrid>
                <a:gridCol w="1072610">
                  <a:extLst>
                    <a:ext uri="{9D8B030D-6E8A-4147-A177-3AD203B41FA5}">
                      <a16:colId xmlns:a16="http://schemas.microsoft.com/office/drawing/2014/main" val="1975278530"/>
                    </a:ext>
                  </a:extLst>
                </a:gridCol>
                <a:gridCol w="1150317">
                  <a:extLst>
                    <a:ext uri="{9D8B030D-6E8A-4147-A177-3AD203B41FA5}">
                      <a16:colId xmlns:a16="http://schemas.microsoft.com/office/drawing/2014/main" val="2889778193"/>
                    </a:ext>
                  </a:extLst>
                </a:gridCol>
              </a:tblGrid>
              <a:tr h="38776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Character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Frequency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072381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47686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21303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467206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01543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111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39880"/>
                  </a:ext>
                </a:extLst>
              </a:tr>
              <a:tr h="387502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</a:t>
                      </a:r>
                      <a:endParaRPr lang="en-US" sz="16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8398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4FF8CF7-3707-4E45-9644-8DBB7FDD2491}"/>
              </a:ext>
            </a:extLst>
          </p:cNvPr>
          <p:cNvSpPr txBox="1"/>
          <p:nvPr/>
        </p:nvSpPr>
        <p:spPr>
          <a:xfrm>
            <a:off x="2560575" y="352979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endParaRPr lang="en-US" sz="2000" dirty="0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28C5B2-FBC9-49F4-A41F-359D8246B342}"/>
              </a:ext>
            </a:extLst>
          </p:cNvPr>
          <p:cNvSpPr txBox="1"/>
          <p:nvPr/>
        </p:nvSpPr>
        <p:spPr>
          <a:xfrm>
            <a:off x="6641273" y="3972170"/>
            <a:ext cx="224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Total Bits Used: 224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21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6" grpId="0" animBg="1"/>
      <p:bldP spid="81" grpId="0" animBg="1"/>
      <p:bldP spid="82" grpId="0" animBg="1"/>
      <p:bldP spid="92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JOB SEQUENCING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99325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314326" y="1542514"/>
            <a:ext cx="894654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Problem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: Given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n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tasks. Each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has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 &gt; 0 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and profit </a:t>
            </a:r>
          </a:p>
          <a:p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 &gt; 0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If task </a:t>
            </a:r>
            <a:r>
              <a:rPr lang="en-US" sz="2000" dirty="0" err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Ti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completed on or before deadline time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di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 then return profit </a:t>
            </a:r>
            <a:r>
              <a:rPr lang="en-US" sz="20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Pi</a:t>
            </a:r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B0604020202020204" charset="0"/>
              </a:rPr>
              <a:t>, otherwise no profit.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Execute tasks such that: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1) Every task ready to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2) One task at a time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3) Every task required 1 unit time for execute</a:t>
            </a:r>
          </a:p>
          <a:p>
            <a:r>
              <a:rPr lang="en-US" sz="2000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 that total profit must be maximum</a:t>
            </a:r>
            <a:endParaRPr lang="en-US" sz="2000" dirty="0">
              <a:solidFill>
                <a:srgbClr val="26324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anose="020B0604020202020204" charset="0"/>
            </a:endParaRPr>
          </a:p>
          <a:p>
            <a:br>
              <a:rPr lang="en-US" sz="2400" dirty="0"/>
            </a:br>
            <a:endParaRPr lang="en-US" sz="24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7347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6839" y="2960634"/>
            <a:ext cx="7812545" cy="1479747"/>
            <a:chOff x="646839" y="2960634"/>
            <a:chExt cx="7812545" cy="1479747"/>
          </a:xfrm>
        </p:grpSpPr>
        <p:grpSp>
          <p:nvGrpSpPr>
            <p:cNvPr id="5" name="Group 4"/>
            <p:cNvGrpSpPr/>
            <p:nvPr/>
          </p:nvGrpSpPr>
          <p:grpSpPr>
            <a:xfrm>
              <a:off x="646839" y="2960634"/>
              <a:ext cx="7812545" cy="1093548"/>
              <a:chOff x="658800" y="2684399"/>
              <a:chExt cx="7812545" cy="1093548"/>
            </a:xfrm>
          </p:grpSpPr>
          <p:grpSp>
            <p:nvGrpSpPr>
              <p:cNvPr id="30" name="Google Shape;550;p28"/>
              <p:cNvGrpSpPr/>
              <p:nvPr/>
            </p:nvGrpSpPr>
            <p:grpSpPr>
              <a:xfrm>
                <a:off x="658800" y="2684399"/>
                <a:ext cx="2379418" cy="1093548"/>
                <a:chOff x="658800" y="1518100"/>
                <a:chExt cx="2379418" cy="1093548"/>
              </a:xfrm>
            </p:grpSpPr>
            <p:sp>
              <p:nvSpPr>
                <p:cNvPr id="31" name="Google Shape;551;p28"/>
                <p:cNvSpPr/>
                <p:nvPr/>
              </p:nvSpPr>
              <p:spPr>
                <a:xfrm>
                  <a:off x="2154851" y="1772873"/>
                  <a:ext cx="883367" cy="838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1" h="33058" extrusionOk="0">
                      <a:moveTo>
                        <a:pt x="0" y="33057"/>
                      </a:moveTo>
                      <a:lnTo>
                        <a:pt x="42230" y="10074"/>
                      </a:lnTo>
                      <a:lnTo>
                        <a:pt x="42230" y="0"/>
                      </a:lnTo>
                      <a:lnTo>
                        <a:pt x="0" y="229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52;p28"/>
                <p:cNvSpPr/>
                <p:nvPr/>
              </p:nvSpPr>
              <p:spPr>
                <a:xfrm>
                  <a:off x="658800" y="1518100"/>
                  <a:ext cx="2379345" cy="8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33025" extrusionOk="0">
                      <a:moveTo>
                        <a:pt x="71518" y="33024"/>
                      </a:moveTo>
                      <a:lnTo>
                        <a:pt x="113748" y="10041"/>
                      </a:lnTo>
                      <a:lnTo>
                        <a:pt x="42231" y="1"/>
                      </a:lnTo>
                      <a:lnTo>
                        <a:pt x="0" y="229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53;p28"/>
                <p:cNvSpPr/>
                <p:nvPr/>
              </p:nvSpPr>
              <p:spPr>
                <a:xfrm>
                  <a:off x="658800" y="2101255"/>
                  <a:ext cx="1495999" cy="51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19" h="20116" extrusionOk="0">
                      <a:moveTo>
                        <a:pt x="0" y="1"/>
                      </a:moveTo>
                      <a:lnTo>
                        <a:pt x="34" y="10075"/>
                      </a:lnTo>
                      <a:lnTo>
                        <a:pt x="71518" y="20115"/>
                      </a:lnTo>
                      <a:lnTo>
                        <a:pt x="71518" y="100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54;p28"/>
                <p:cNvSpPr/>
                <p:nvPr/>
              </p:nvSpPr>
              <p:spPr>
                <a:xfrm>
                  <a:off x="658800" y="1772873"/>
                  <a:ext cx="2379345" cy="58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49" h="22984" fill="none" extrusionOk="0">
                      <a:moveTo>
                        <a:pt x="0" y="12943"/>
                      </a:moveTo>
                      <a:lnTo>
                        <a:pt x="71518" y="22983"/>
                      </a:lnTo>
                      <a:lnTo>
                        <a:pt x="113748" y="0"/>
                      </a:lnTo>
                    </a:path>
                  </a:pathLst>
                </a:custGeom>
                <a:noFill/>
                <a:ln w="10850" cap="flat" cmpd="sng">
                  <a:solidFill>
                    <a:srgbClr val="FFFFFF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3998695" y="2829514"/>
                <a:ext cx="4472650" cy="546616"/>
                <a:chOff x="4012550" y="1481225"/>
                <a:chExt cx="4472650" cy="546616"/>
              </a:xfrm>
            </p:grpSpPr>
            <p:sp>
              <p:nvSpPr>
                <p:cNvPr id="36" name="Google Shape;531;p28"/>
                <p:cNvSpPr/>
                <p:nvPr/>
              </p:nvSpPr>
              <p:spPr>
                <a:xfrm>
                  <a:off x="4247700" y="1481225"/>
                  <a:ext cx="4237500" cy="54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457200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Do following for remainning n-1 tasks</a:t>
                  </a:r>
                  <a:endParaRPr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7" name="Google Shape;541;p28"/>
                <p:cNvSpPr/>
                <p:nvPr/>
              </p:nvSpPr>
              <p:spPr>
                <a:xfrm>
                  <a:off x="4012550" y="1481225"/>
                  <a:ext cx="547291" cy="54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54" h="27520" extrusionOk="0">
                      <a:moveTo>
                        <a:pt x="27553" y="13777"/>
                      </a:moveTo>
                      <a:cubicBezTo>
                        <a:pt x="27553" y="21382"/>
                        <a:pt x="21382" y="27520"/>
                        <a:pt x="13777" y="27520"/>
                      </a:cubicBezTo>
                      <a:cubicBezTo>
                        <a:pt x="6171" y="27520"/>
                        <a:pt x="0" y="21382"/>
                        <a:pt x="0" y="13777"/>
                      </a:cubicBezTo>
                      <a:cubicBezTo>
                        <a:pt x="0" y="6171"/>
                        <a:pt x="6171" y="0"/>
                        <a:pt x="13777" y="0"/>
                      </a:cubicBezTo>
                      <a:cubicBezTo>
                        <a:pt x="21382" y="0"/>
                        <a:pt x="27553" y="6171"/>
                        <a:pt x="27553" y="137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3</a:t>
                  </a:r>
                  <a:endParaRPr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46" name="Google Shape;531;p28"/>
            <p:cNvSpPr/>
            <p:nvPr/>
          </p:nvSpPr>
          <p:spPr>
            <a:xfrm>
              <a:off x="3986734" y="3725388"/>
              <a:ext cx="4472650" cy="714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57200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the current task can fit in the current result sequence without missing the deadline, add current job to the result, else ignore the current job</a:t>
              </a:r>
              <a:endParaRPr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Initialize the result sequence as first task in sorted tasks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 all tasks in decreasing order</a:t>
                </a:r>
                <a:endParaRPr sz="13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3126895" y="1306467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4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</a:p>
        </p:txBody>
      </p:sp>
    </p:spTree>
    <p:extLst>
      <p:ext uri="{BB962C8B-B14F-4D97-AF65-F5344CB8AC3E}">
        <p14:creationId xmlns:p14="http://schemas.microsoft.com/office/powerpoint/2010/main" val="2818436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104B48-B165-4327-A622-0FE38D5196C9}"/>
              </a:ext>
            </a:extLst>
          </p:cNvPr>
          <p:cNvGraphicFramePr>
            <a:graphicFrameLocks noGrp="1"/>
          </p:cNvGraphicFramePr>
          <p:nvPr/>
        </p:nvGraphicFramePr>
        <p:xfrm>
          <a:off x="965538" y="1488871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FA94DE0-DEC3-4C7D-A260-9E43CF199200}"/>
              </a:ext>
            </a:extLst>
          </p:cNvPr>
          <p:cNvGraphicFramePr>
            <a:graphicFrameLocks noGrp="1"/>
          </p:cNvGraphicFramePr>
          <p:nvPr/>
        </p:nvGraphicFramePr>
        <p:xfrm>
          <a:off x="979038" y="3273304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CE423D18-F1EB-4266-98CA-657914DD1325}"/>
              </a:ext>
            </a:extLst>
          </p:cNvPr>
          <p:cNvSpPr/>
          <p:nvPr/>
        </p:nvSpPr>
        <p:spPr>
          <a:xfrm rot="5400000">
            <a:off x="4271064" y="2816491"/>
            <a:ext cx="416688" cy="330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DAC5E-4CCE-46DC-BBFF-5CF3FAD3DB70}"/>
              </a:ext>
            </a:extLst>
          </p:cNvPr>
          <p:cNvSpPr txBox="1"/>
          <p:nvPr/>
        </p:nvSpPr>
        <p:spPr>
          <a:xfrm>
            <a:off x="4603721" y="2790781"/>
            <a:ext cx="14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After sorted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SEQUENCING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7639692-A34E-4061-A548-F94226FB0368}"/>
              </a:ext>
            </a:extLst>
          </p:cNvPr>
          <p:cNvGraphicFramePr>
            <a:graphicFrameLocks noGrp="1"/>
          </p:cNvGraphicFramePr>
          <p:nvPr/>
        </p:nvGraphicFramePr>
        <p:xfrm>
          <a:off x="1152658" y="1618130"/>
          <a:ext cx="6885960" cy="118872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326248">
                  <a:extLst>
                    <a:ext uri="{9D8B030D-6E8A-4147-A177-3AD203B41FA5}">
                      <a16:colId xmlns:a16="http://schemas.microsoft.com/office/drawing/2014/main" val="584463597"/>
                    </a:ext>
                  </a:extLst>
                </a:gridCol>
                <a:gridCol w="969072">
                  <a:extLst>
                    <a:ext uri="{9D8B030D-6E8A-4147-A177-3AD203B41FA5}">
                      <a16:colId xmlns:a16="http://schemas.microsoft.com/office/drawing/2014/main" val="357111632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344945503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554662420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4093185639"/>
                    </a:ext>
                  </a:extLst>
                </a:gridCol>
                <a:gridCol w="1147660">
                  <a:extLst>
                    <a:ext uri="{9D8B030D-6E8A-4147-A177-3AD203B41FA5}">
                      <a16:colId xmlns:a16="http://schemas.microsoft.com/office/drawing/2014/main" val="250422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Tasks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1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Deadlines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1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Profits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100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19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15</a:t>
                      </a:r>
                      <a:endParaRPr lang="en-US" sz="2000" dirty="0"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58920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A7C1C1-5A85-4A0F-B47A-4B585900A04C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4F5D20-9E3F-4562-AB4B-F2F855FB0CF0}"/>
              </a:ext>
            </a:extLst>
          </p:cNvPr>
          <p:cNvSpPr txBox="1"/>
          <p:nvPr/>
        </p:nvSpPr>
        <p:spPr>
          <a:xfrm flipH="1">
            <a:off x="1152658" y="3710451"/>
            <a:ext cx="145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Gantt chart:</a:t>
            </a: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EF16F-7D77-4D75-84A8-D209FBB2D0A3}"/>
              </a:ext>
            </a:extLst>
          </p:cNvPr>
          <p:cNvSpPr txBox="1"/>
          <p:nvPr/>
        </p:nvSpPr>
        <p:spPr>
          <a:xfrm>
            <a:off x="2879147" y="4183556"/>
            <a:ext cx="398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0                        1                          2                         3               </a:t>
            </a:r>
            <a:endParaRPr lang="en-US" sz="15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3F082ACE-1C32-40A5-932D-C073C9C32858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10451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3B9A055-1C07-42DC-867A-BDC58F78CEA9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09500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69903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114682D-CB03-48DA-B7C1-CBD20A8A7E20}"/>
              </a:ext>
            </a:extLst>
          </p:cNvPr>
          <p:cNvGraphicFramePr>
            <a:graphicFrameLocks noGrp="1"/>
          </p:cNvGraphicFramePr>
          <p:nvPr/>
        </p:nvGraphicFramePr>
        <p:xfrm>
          <a:off x="2983322" y="3708549"/>
          <a:ext cx="3657600" cy="396240"/>
        </p:xfrm>
        <a:graphic>
          <a:graphicData uri="http://schemas.openxmlformats.org/drawingml/2006/table">
            <a:tbl>
              <a:tblPr firstRow="1" bandRow="1">
                <a:tableStyleId>{025D08E4-4CB9-4A25-91DF-C19B82DA8EF8}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604206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845483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521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rgbClr val="FF0000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</a:t>
                      </a:r>
                      <a:endParaRPr lang="en-US" sz="2000" dirty="0">
                        <a:solidFill>
                          <a:srgbClr val="FF0000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0077" y="2335203"/>
            <a:ext cx="5209082" cy="14915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80768" y="2501064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5"/>
                </a:solidFill>
              </a:rPr>
              <a:t>FRACTIONAL KNAPSACK PROBLEM</a:t>
            </a:r>
            <a:endParaRPr sz="4400" dirty="0">
              <a:solidFill>
                <a:schemeClr val="accent5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69428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F9856E-B677-4E06-BB45-E8B9F9AD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812842"/>
            <a:ext cx="2642112" cy="2473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5873DB-63C6-48DD-BD48-FA7636318532}"/>
              </a:ext>
            </a:extLst>
          </p:cNvPr>
          <p:cNvSpPr/>
          <p:nvPr/>
        </p:nvSpPr>
        <p:spPr>
          <a:xfrm>
            <a:off x="4152900" y="1539793"/>
            <a:ext cx="4600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i="1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Problem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:</a:t>
            </a: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has:</a:t>
            </a: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weight </a:t>
            </a:r>
            <a:r>
              <a:rPr lang="en-GB" sz="20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GB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Tx/>
              <a:buChar char="-"/>
            </a:pPr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value v</a:t>
            </a:r>
            <a:r>
              <a:rPr lang="en-GB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A thief has a knapsack of weight capacity w</a:t>
            </a:r>
          </a:p>
          <a:p>
            <a:pPr lvl="0"/>
            <a:endParaRPr lang="en-GB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GB" sz="2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Which items to choose to maximize the value of the items in the knapsack?</a:t>
            </a:r>
            <a:endParaRPr lang="en-US" sz="2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1001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PROBLEM: Two versions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1FCE69-96CF-478F-A543-73FCA1F8A6B2}"/>
              </a:ext>
            </a:extLst>
          </p:cNvPr>
          <p:cNvSpPr/>
          <p:nvPr/>
        </p:nvSpPr>
        <p:spPr>
          <a:xfrm>
            <a:off x="407300" y="1539793"/>
            <a:ext cx="5280613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0-1 Knapsack Problem:</a:t>
            </a:r>
            <a:r>
              <a:rPr lang="en-US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discrete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item is chosen as a whole or not chosen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TV, laptop, gold bricks,…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Fractional Knapsack Problem: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Can choose fractional part of its item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item i has weight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1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, we can choose any amount &lt;= </a:t>
            </a:r>
            <a:r>
              <a:rPr lang="en-US" sz="18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US" sz="1200" dirty="0" err="1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endParaRPr lang="en-US" sz="18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Examples: silver dusts, rice,…</a:t>
            </a:r>
          </a:p>
        </p:txBody>
      </p:sp>
    </p:spTree>
    <p:extLst>
      <p:ext uri="{BB962C8B-B14F-4D97-AF65-F5344CB8AC3E}">
        <p14:creationId xmlns:p14="http://schemas.microsoft.com/office/powerpoint/2010/main" val="42343226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771" y="3542952"/>
            <a:ext cx="7795613" cy="1093548"/>
            <a:chOff x="675732" y="3266717"/>
            <a:chExt cx="7795613" cy="1093548"/>
          </a:xfrm>
        </p:grpSpPr>
        <p:grpSp>
          <p:nvGrpSpPr>
            <p:cNvPr id="38" name="Google Shape;550;p28"/>
            <p:cNvGrpSpPr/>
            <p:nvPr/>
          </p:nvGrpSpPr>
          <p:grpSpPr>
            <a:xfrm>
              <a:off x="675732" y="3266717"/>
              <a:ext cx="2379418" cy="1093548"/>
              <a:chOff x="658800" y="1518100"/>
              <a:chExt cx="2379418" cy="1093548"/>
            </a:xfrm>
          </p:grpSpPr>
          <p:sp>
            <p:nvSpPr>
              <p:cNvPr id="39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998695" y="3412102"/>
              <a:ext cx="4472650" cy="546616"/>
              <a:chOff x="4012550" y="1481225"/>
              <a:chExt cx="4472650" cy="546616"/>
            </a:xfrm>
          </p:grpSpPr>
          <p:sp>
            <p:nvSpPr>
              <p:cNvPr id="44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At the end, add the next item as much (fraction) as we can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45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46839" y="2960634"/>
            <a:ext cx="7812545" cy="1093548"/>
            <a:chOff x="658800" y="2684399"/>
            <a:chExt cx="7812545" cy="1093548"/>
          </a:xfrm>
        </p:grpSpPr>
        <p:grpSp>
          <p:nvGrpSpPr>
            <p:cNvPr id="30" name="Google Shape;550;p28"/>
            <p:cNvGrpSpPr/>
            <p:nvPr/>
          </p:nvGrpSpPr>
          <p:grpSpPr>
            <a:xfrm>
              <a:off x="658800" y="2684399"/>
              <a:ext cx="2379418" cy="1093548"/>
              <a:chOff x="658800" y="1518100"/>
              <a:chExt cx="2379418" cy="1093548"/>
            </a:xfrm>
          </p:grpSpPr>
          <p:sp>
            <p:nvSpPr>
              <p:cNvPr id="3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98695" y="2829514"/>
              <a:ext cx="4472650" cy="546616"/>
              <a:chOff x="4012550" y="1481225"/>
              <a:chExt cx="4472650" cy="546616"/>
            </a:xfrm>
          </p:grpSpPr>
          <p:sp>
            <p:nvSpPr>
              <p:cNvPr id="36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Take the item with highest ratio and add another one until we can’t add the next item</a:t>
                </a:r>
              </a:p>
            </p:txBody>
          </p:sp>
          <p:sp>
            <p:nvSpPr>
              <p:cNvPr id="37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6839" y="2377490"/>
            <a:ext cx="7812545" cy="1093548"/>
            <a:chOff x="658800" y="2101255"/>
            <a:chExt cx="7812545" cy="1093548"/>
          </a:xfrm>
        </p:grpSpPr>
        <p:grpSp>
          <p:nvGrpSpPr>
            <p:cNvPr id="17" name="Google Shape;550;p28"/>
            <p:cNvGrpSpPr/>
            <p:nvPr/>
          </p:nvGrpSpPr>
          <p:grpSpPr>
            <a:xfrm>
              <a:off x="658800" y="2101255"/>
              <a:ext cx="2379418" cy="1093548"/>
              <a:chOff x="658800" y="1518100"/>
              <a:chExt cx="2379418" cy="1093548"/>
            </a:xfrm>
          </p:grpSpPr>
          <p:sp>
            <p:nvSpPr>
              <p:cNvPr id="18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98695" y="2246910"/>
              <a:ext cx="4472650" cy="546616"/>
              <a:chOff x="4012550" y="1481225"/>
              <a:chExt cx="4472650" cy="546616"/>
            </a:xfrm>
          </p:grpSpPr>
          <p:sp>
            <p:nvSpPr>
              <p:cNvPr id="28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Sort the items based on the ratio above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29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25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46839" y="1794335"/>
            <a:ext cx="7812545" cy="1093548"/>
            <a:chOff x="658800" y="1518100"/>
            <a:chExt cx="7812545" cy="1093548"/>
          </a:xfrm>
        </p:grpSpPr>
        <p:grpSp>
          <p:nvGrpSpPr>
            <p:cNvPr id="10" name="Google Shape;550;p28"/>
            <p:cNvGrpSpPr/>
            <p:nvPr/>
          </p:nvGrpSpPr>
          <p:grpSpPr>
            <a:xfrm>
              <a:off x="658800" y="1518100"/>
              <a:ext cx="2379418" cy="1093548"/>
              <a:chOff x="658800" y="1518100"/>
              <a:chExt cx="2379418" cy="1093548"/>
            </a:xfrm>
          </p:grpSpPr>
          <p:sp>
            <p:nvSpPr>
              <p:cNvPr id="11" name="Google Shape;551;p28"/>
              <p:cNvSpPr/>
              <p:nvPr/>
            </p:nvSpPr>
            <p:spPr>
              <a:xfrm>
                <a:off x="2154851" y="1772873"/>
                <a:ext cx="883367" cy="838764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33058" extrusionOk="0">
                    <a:moveTo>
                      <a:pt x="0" y="33057"/>
                    </a:moveTo>
                    <a:lnTo>
                      <a:pt x="42230" y="10074"/>
                    </a:lnTo>
                    <a:lnTo>
                      <a:pt x="42230" y="0"/>
                    </a:lnTo>
                    <a:lnTo>
                      <a:pt x="0" y="229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2;p28"/>
              <p:cNvSpPr/>
              <p:nvPr/>
            </p:nvSpPr>
            <p:spPr>
              <a:xfrm>
                <a:off x="658800" y="1518100"/>
                <a:ext cx="2379345" cy="837927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33025" extrusionOk="0">
                    <a:moveTo>
                      <a:pt x="71518" y="33024"/>
                    </a:moveTo>
                    <a:lnTo>
                      <a:pt x="113748" y="10041"/>
                    </a:lnTo>
                    <a:lnTo>
                      <a:pt x="42231" y="1"/>
                    </a:lnTo>
                    <a:lnTo>
                      <a:pt x="0" y="229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3;p28"/>
              <p:cNvSpPr/>
              <p:nvPr/>
            </p:nvSpPr>
            <p:spPr>
              <a:xfrm>
                <a:off x="658800" y="2101255"/>
                <a:ext cx="1495999" cy="510393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20116" extrusionOk="0">
                    <a:moveTo>
                      <a:pt x="0" y="1"/>
                    </a:moveTo>
                    <a:lnTo>
                      <a:pt x="34" y="10075"/>
                    </a:lnTo>
                    <a:lnTo>
                      <a:pt x="71518" y="20115"/>
                    </a:lnTo>
                    <a:lnTo>
                      <a:pt x="71518" y="100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54;p28"/>
              <p:cNvSpPr/>
              <p:nvPr/>
            </p:nvSpPr>
            <p:spPr>
              <a:xfrm>
                <a:off x="658800" y="1772873"/>
                <a:ext cx="2379345" cy="583162"/>
              </a:xfrm>
              <a:custGeom>
                <a:avLst/>
                <a:gdLst/>
                <a:ahLst/>
                <a:cxnLst/>
                <a:rect l="l" t="t" r="r" b="b"/>
                <a:pathLst>
                  <a:path w="113749" h="22984" fill="none" extrusionOk="0">
                    <a:moveTo>
                      <a:pt x="0" y="12943"/>
                    </a:moveTo>
                    <a:lnTo>
                      <a:pt x="71518" y="22983"/>
                    </a:lnTo>
                    <a:lnTo>
                      <a:pt x="113748" y="0"/>
                    </a:lnTo>
                  </a:path>
                </a:pathLst>
              </a:custGeom>
              <a:noFill/>
              <a:ln w="1085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3998695" y="1663755"/>
              <a:ext cx="4472650" cy="546616"/>
              <a:chOff x="4012550" y="1481225"/>
              <a:chExt cx="4472650" cy="546616"/>
            </a:xfrm>
          </p:grpSpPr>
          <p:sp>
            <p:nvSpPr>
              <p:cNvPr id="15" name="Google Shape;531;p28"/>
              <p:cNvSpPr/>
              <p:nvPr/>
            </p:nvSpPr>
            <p:spPr>
              <a:xfrm>
                <a:off x="4247700" y="1481225"/>
                <a:ext cx="4237500" cy="5466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00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"/>
                    <a:sym typeface="Roboto"/>
                  </a:rPr>
                  <a:t>Calculate the ratio (value/weight) for each item</a:t>
                </a:r>
                <a:endParaRPr sz="1500" dirty="0">
                  <a:solidFill>
                    <a:schemeClr val="dk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16" name="Google Shape;541;p28"/>
              <p:cNvSpPr/>
              <p:nvPr/>
            </p:nvSpPr>
            <p:spPr>
              <a:xfrm>
                <a:off x="4012550" y="1481225"/>
                <a:ext cx="547291" cy="546616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27520" extrusionOk="0">
                    <a:moveTo>
                      <a:pt x="27553" y="13777"/>
                    </a:moveTo>
                    <a:cubicBezTo>
                      <a:pt x="27553" y="21382"/>
                      <a:pt x="21382" y="27520"/>
                      <a:pt x="13777" y="27520"/>
                    </a:cubicBezTo>
                    <a:cubicBezTo>
                      <a:pt x="6171" y="27520"/>
                      <a:pt x="0" y="21382"/>
                      <a:pt x="0" y="13777"/>
                    </a:cubicBezTo>
                    <a:cubicBezTo>
                      <a:pt x="0" y="6171"/>
                      <a:pt x="6171" y="0"/>
                      <a:pt x="13777" y="0"/>
                    </a:cubicBezTo>
                    <a:cubicBezTo>
                      <a:pt x="21382" y="0"/>
                      <a:pt x="27553" y="6171"/>
                      <a:pt x="27553" y="1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25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D0CBE70-E324-4820-A30C-6C4F627BC8C9}"/>
              </a:ext>
            </a:extLst>
          </p:cNvPr>
          <p:cNvSpPr/>
          <p:nvPr/>
        </p:nvSpPr>
        <p:spPr>
          <a:xfrm>
            <a:off x="3137293" y="1394225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28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A2CC5E-EF9A-456E-BE97-BD0F9ACD689B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AD44F-138A-4D44-9A2B-5449AE8F64BB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CDF1-7048-4E06-9367-211823006D47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4F4E7-5025-4B55-87EE-94ABB7127103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CDDA-3D1F-47CD-8BE4-39969CE6982B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1F1346-61AF-485C-A2A5-FA20D2B1FFFB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925240-A8D9-4FAA-906B-B21B80929BEF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$240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153E-6634-4FF9-B23A-34D75264059B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AB6CF-203F-4127-91CB-1895FDCF4C6C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A47C5E-5448-4C3D-B0D9-3E1D8EC09F69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F8074-90CD-4C08-B310-44CD6BCD916C}"/>
              </a:ext>
            </a:extLst>
          </p:cNvPr>
          <p:cNvSpPr/>
          <p:nvPr/>
        </p:nvSpPr>
        <p:spPr>
          <a:xfrm>
            <a:off x="5492968" y="1756614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3963E-B9AA-438B-BAD0-50EB82CCC77F}"/>
              </a:ext>
            </a:extLst>
          </p:cNvPr>
          <p:cNvSpPr/>
          <p:nvPr/>
        </p:nvSpPr>
        <p:spPr>
          <a:xfrm>
            <a:off x="6492052" y="175985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306009-3BA5-464A-A29A-61A5D38FB641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24660-2170-4FD1-963D-524191858ABD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AA712-6743-40C8-893B-6C069468BEBC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B9D8E-2898-4C08-A091-60B8D37C1C62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334-B669-47DB-85E6-E5FC0BCC4309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386D7F-56E3-4430-85AB-F280A4F60027}"/>
              </a:ext>
            </a:extLst>
          </p:cNvPr>
          <p:cNvSpPr/>
          <p:nvPr/>
        </p:nvSpPr>
        <p:spPr>
          <a:xfrm>
            <a:off x="6074091" y="1316723"/>
            <a:ext cx="334872" cy="1296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BD22A8-6658-4169-80EE-2E3A021B954F}"/>
              </a:ext>
            </a:extLst>
          </p:cNvPr>
          <p:cNvSpPr/>
          <p:nvPr/>
        </p:nvSpPr>
        <p:spPr>
          <a:xfrm>
            <a:off x="3145413" y="139460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Approach</a:t>
            </a:r>
            <a:endParaRPr lang="en-US" sz="2000" u="sng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14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28" grpId="0"/>
      <p:bldP spid="29" grpId="0"/>
      <p:bldP spid="31" grpId="0"/>
      <p:bldP spid="32" grpId="0"/>
      <p:bldP spid="33" grpId="0"/>
      <p:bldP spid="37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71325" y="1369721"/>
            <a:ext cx="4856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Pseudocode:</a:t>
            </a:r>
          </a:p>
          <a:p>
            <a:pPr lvl="0"/>
            <a:endParaRPr lang="en-US" sz="2000" u="sng" dirty="0">
              <a:solidFill>
                <a:srgbClr val="26324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Fractional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for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 to size(v)</a:t>
            </a:r>
          </a:p>
          <a:p>
            <a:pPr lvl="2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calculate cost[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&lt;-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Sort-Descending (cost)</a:t>
            </a:r>
          </a:p>
          <a:p>
            <a:pPr lvl="0"/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&lt;- 1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while (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&lt;= size(v))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&lt;= M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M &lt;- M -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&gt; M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total &lt;- total +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 * (M /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	      break</a:t>
            </a:r>
          </a:p>
          <a:p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end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Monaco"/>
                <a:ea typeface="Roboto" panose="02000000000000000000" pitchFamily="2" charset="0"/>
              </a:rPr>
              <a:t>	      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      </a:t>
            </a: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BFE43-EE69-46D6-935B-2D44F222A7A5}"/>
              </a:ext>
            </a:extLst>
          </p:cNvPr>
          <p:cNvSpPr/>
          <p:nvPr/>
        </p:nvSpPr>
        <p:spPr>
          <a:xfrm>
            <a:off x="4926778" y="1369721"/>
            <a:ext cx="3105337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O(n^2)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quick sort or merge sort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</a:t>
            </a:r>
            <a:r>
              <a:rPr lang="en-US" sz="1800" dirty="0" err="1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nlogn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)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23289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$160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A07EBA-0557-494F-918D-7013F6CCC0C2}"/>
              </a:ext>
            </a:extLst>
          </p:cNvPr>
          <p:cNvSpPr/>
          <p:nvPr/>
        </p:nvSpPr>
        <p:spPr>
          <a:xfrm>
            <a:off x="6072991" y="249608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3650461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26683" y="3650461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$60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4AE67E-65EC-4CB3-A1DB-C60C72D13136}"/>
              </a:ext>
            </a:extLst>
          </p:cNvPr>
          <p:cNvSpPr/>
          <p:nvPr/>
        </p:nvSpPr>
        <p:spPr>
          <a:xfrm>
            <a:off x="6072991" y="3538130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449838" y="1394604"/>
            <a:ext cx="420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Can we use the same greedy algorithm?</a:t>
            </a:r>
            <a:endParaRPr lang="en-US" sz="20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C2F40D-2E31-4ACE-B1C6-87BB1BBD00C0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0B5295-78BC-45CD-BD73-817D77DC35C8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FB26F-A32C-4079-ADBC-166940B5F6AB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16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3" grpId="0"/>
      <p:bldP spid="34" grpId="0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D392D-DB24-4608-B989-626E0C8EA2B3}"/>
              </a:ext>
            </a:extLst>
          </p:cNvPr>
          <p:cNvSpPr/>
          <p:nvPr/>
        </p:nvSpPr>
        <p:spPr>
          <a:xfrm>
            <a:off x="6081416" y="1325754"/>
            <a:ext cx="334872" cy="28334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2D3703-2A29-418D-A784-162C996FEF67}"/>
              </a:ext>
            </a:extLst>
          </p:cNvPr>
          <p:cNvSpPr/>
          <p:nvPr/>
        </p:nvSpPr>
        <p:spPr>
          <a:xfrm>
            <a:off x="5630146" y="432614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capacity = 50kg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6F3258-0C1D-46DC-A0E1-5A1EAB1AE7D8}"/>
              </a:ext>
            </a:extLst>
          </p:cNvPr>
          <p:cNvSpPr/>
          <p:nvPr/>
        </p:nvSpPr>
        <p:spPr>
          <a:xfrm>
            <a:off x="5642696" y="458611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Total = $220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C583CE-720B-485D-AFBA-E6B0A736369D}"/>
              </a:ext>
            </a:extLst>
          </p:cNvPr>
          <p:cNvSpPr/>
          <p:nvPr/>
        </p:nvSpPr>
        <p:spPr>
          <a:xfrm>
            <a:off x="5448007" y="172125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00A27A-3C30-4B43-8747-FF250EDB1FB7}"/>
              </a:ext>
            </a:extLst>
          </p:cNvPr>
          <p:cNvSpPr/>
          <p:nvPr/>
        </p:nvSpPr>
        <p:spPr>
          <a:xfrm>
            <a:off x="5448007" y="2960847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30kg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4A3FD-0193-4D55-A7A2-64E423193C47}"/>
              </a:ext>
            </a:extLst>
          </p:cNvPr>
          <p:cNvSpPr/>
          <p:nvPr/>
        </p:nvSpPr>
        <p:spPr>
          <a:xfrm>
            <a:off x="6515925" y="296488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$120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265401-2D0F-4112-BC10-181470AE8FCE}"/>
              </a:ext>
            </a:extLst>
          </p:cNvPr>
          <p:cNvSpPr/>
          <p:nvPr/>
        </p:nvSpPr>
        <p:spPr>
          <a:xfrm>
            <a:off x="6515925" y="172125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$100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E4649-102C-4130-A4D3-283584404544}"/>
              </a:ext>
            </a:extLst>
          </p:cNvPr>
          <p:cNvSpPr/>
          <p:nvPr/>
        </p:nvSpPr>
        <p:spPr>
          <a:xfrm>
            <a:off x="308536" y="1267524"/>
            <a:ext cx="386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         Both of two approach cannot be obtained using the greedy algorithm</a:t>
            </a:r>
            <a:endParaRPr lang="en-US" sz="18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76750-872F-4D2F-8284-08A8C45B3AC8}"/>
              </a:ext>
            </a:extLst>
          </p:cNvPr>
          <p:cNvSpPr/>
          <p:nvPr/>
        </p:nvSpPr>
        <p:spPr>
          <a:xfrm>
            <a:off x="1993174" y="2865120"/>
            <a:ext cx="334872" cy="104067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814890-FF78-46FC-BD7B-1F4EE81A1476}"/>
              </a:ext>
            </a:extLst>
          </p:cNvPr>
          <p:cNvSpPr/>
          <p:nvPr/>
        </p:nvSpPr>
        <p:spPr>
          <a:xfrm>
            <a:off x="502466" y="3293794"/>
            <a:ext cx="334872" cy="612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D32C6-4B4A-44E2-BCA5-7CB62ED63ED1}"/>
              </a:ext>
            </a:extLst>
          </p:cNvPr>
          <p:cNvSpPr/>
          <p:nvPr/>
        </p:nvSpPr>
        <p:spPr>
          <a:xfrm>
            <a:off x="3335913" y="2177794"/>
            <a:ext cx="334872" cy="172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437622-6CBF-409B-AC8E-25844571CE73}"/>
              </a:ext>
            </a:extLst>
          </p:cNvPr>
          <p:cNvSpPr/>
          <p:nvPr/>
        </p:nvSpPr>
        <p:spPr>
          <a:xfrm>
            <a:off x="3336738" y="1913855"/>
            <a:ext cx="334872" cy="198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79DED1-02DE-4FD5-9BC2-EB98726ABA06}"/>
              </a:ext>
            </a:extLst>
          </p:cNvPr>
          <p:cNvSpPr/>
          <p:nvPr/>
        </p:nvSpPr>
        <p:spPr>
          <a:xfrm>
            <a:off x="6077109" y="2294440"/>
            <a:ext cx="334872" cy="187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A7EA64A-C9AD-4849-9DB0-16CDA14B35A3}"/>
              </a:ext>
            </a:extLst>
          </p:cNvPr>
          <p:cNvSpPr/>
          <p:nvPr/>
        </p:nvSpPr>
        <p:spPr>
          <a:xfrm>
            <a:off x="369975" y="1401915"/>
            <a:ext cx="468000" cy="180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3EFD32-9E34-4F80-BAAF-A2CBBAE7B677}"/>
              </a:ext>
            </a:extLst>
          </p:cNvPr>
          <p:cNvSpPr/>
          <p:nvPr/>
        </p:nvSpPr>
        <p:spPr>
          <a:xfrm>
            <a:off x="334637" y="422100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10kg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$60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1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6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23C995-4F43-450C-B294-A196B180523F}"/>
              </a:ext>
            </a:extLst>
          </p:cNvPr>
          <p:cNvSpPr/>
          <p:nvPr/>
        </p:nvSpPr>
        <p:spPr>
          <a:xfrm>
            <a:off x="1657908" y="4221000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20kg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$100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5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3C7DC-DACA-4DAB-B4B0-F902B5CAD005}"/>
              </a:ext>
            </a:extLst>
          </p:cNvPr>
          <p:cNvSpPr/>
          <p:nvPr/>
        </p:nvSpPr>
        <p:spPr>
          <a:xfrm>
            <a:off x="2981179" y="4220999"/>
            <a:ext cx="973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= 30kg</a:t>
            </a:r>
          </a:p>
          <a:p>
            <a:pPr lvl="0"/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3 </a:t>
            </a:r>
            <a:r>
              <a:rPr lang="en-GB" sz="16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 $120</a:t>
            </a:r>
          </a:p>
          <a:p>
            <a:pPr lvl="0"/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v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/w</a:t>
            </a:r>
            <a:r>
              <a:rPr lang="en-GB" sz="11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3</a:t>
            </a:r>
            <a:r>
              <a:rPr lang="en-GB" sz="16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 = 4</a:t>
            </a:r>
            <a:endParaRPr lang="en-US" sz="1600" dirty="0">
              <a:solidFill>
                <a:srgbClr val="FF00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9E8AB-64F7-4E59-90DD-6E0E38EBCB58}"/>
              </a:ext>
            </a:extLst>
          </p:cNvPr>
          <p:cNvSpPr/>
          <p:nvPr/>
        </p:nvSpPr>
        <p:spPr>
          <a:xfrm>
            <a:off x="6077109" y="1322440"/>
            <a:ext cx="334872" cy="972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05ACB3-67D8-45A0-ADE4-20CD02794568}"/>
              </a:ext>
            </a:extLst>
          </p:cNvPr>
          <p:cNvSpPr txBox="1"/>
          <p:nvPr/>
        </p:nvSpPr>
        <p:spPr>
          <a:xfrm>
            <a:off x="439080" y="1855478"/>
            <a:ext cx="253134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Take largest value first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3" grpId="0"/>
      <p:bldP spid="34" grpId="0"/>
      <p:bldP spid="37" grpId="0"/>
      <p:bldP spid="36" grpId="0" animBg="1"/>
      <p:bldP spid="2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0" name="Google Shape;762;p37"/>
          <p:cNvGrpSpPr/>
          <p:nvPr/>
        </p:nvGrpSpPr>
        <p:grpSpPr>
          <a:xfrm>
            <a:off x="479403" y="608248"/>
            <a:ext cx="334872" cy="334853"/>
            <a:chOff x="576250" y="4319400"/>
            <a:chExt cx="442075" cy="442050"/>
          </a:xfrm>
        </p:grpSpPr>
        <p:sp>
          <p:nvSpPr>
            <p:cNvPr id="21" name="Google Shape;763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4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5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6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402403" y="1401995"/>
            <a:ext cx="365677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Pseudocode: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0-1 Knapsack (Array w, Array v, int M)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total &lt;- 0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Sort weight(value) in descending order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while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&lt; n do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if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 &lt;= M then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total += v[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	M -= w[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];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end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         </a:t>
            </a:r>
            <a:r>
              <a:rPr lang="en-US" sz="1300" dirty="0" err="1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i</a:t>
            </a:r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++</a:t>
            </a:r>
          </a:p>
          <a:p>
            <a:pPr lvl="0"/>
            <a:r>
              <a:rPr lang="en-US" sz="1300" dirty="0">
                <a:solidFill>
                  <a:srgbClr val="263248"/>
                </a:solidFill>
                <a:latin typeface="Consolas" panose="020B0609020204030204" pitchFamily="49" charset="0"/>
                <a:ea typeface="Roboto Condensed" panose="020B0604020202020204" charset="0"/>
              </a:rPr>
              <a:t>end</a:t>
            </a:r>
            <a:r>
              <a:rPr lang="en-US" sz="13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E9FCA-270B-41F8-B3F5-CEC14AC52354}"/>
              </a:ext>
            </a:extLst>
          </p:cNvPr>
          <p:cNvSpPr/>
          <p:nvPr/>
        </p:nvSpPr>
        <p:spPr>
          <a:xfrm>
            <a:off x="4926778" y="1391237"/>
            <a:ext cx="307968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Time complexity:</a:t>
            </a:r>
          </a:p>
          <a:p>
            <a:pPr lvl="0"/>
            <a:endParaRPr lang="en-US" sz="1800" u="sng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Depend on sort algorithm</a:t>
            </a:r>
          </a:p>
          <a:p>
            <a:pPr lvl="0"/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If using a simple sort algorithm </a:t>
            </a: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sz="18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complexity is </a:t>
            </a:r>
            <a:r>
              <a:rPr lang="en-US" sz="1800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29624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661476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48220-C47F-41C0-ADFE-61C470A5884B}"/>
              </a:ext>
            </a:extLst>
          </p:cNvPr>
          <p:cNvSpPr/>
          <p:nvPr/>
        </p:nvSpPr>
        <p:spPr>
          <a:xfrm>
            <a:off x="97603" y="1177239"/>
            <a:ext cx="84550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0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There are </a:t>
            </a:r>
            <a:r>
              <a:rPr lang="en-US" sz="15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n</a:t>
            </a: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 children standing in a line. Each child is assigned a rating value given in the integer array </a:t>
            </a:r>
            <a:r>
              <a:rPr lang="en-US" sz="1500" i="1" dirty="0">
                <a:solidFill>
                  <a:srgbClr val="FF0000"/>
                </a:solidFill>
                <a:latin typeface="Roboto Condensed" panose="020B0604020202020204" charset="0"/>
                <a:ea typeface="Roboto Condensed" panose="020B0604020202020204" charset="0"/>
              </a:rPr>
              <a:t>ratings .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You are giving candies to these children subjected to the following requirements:</a:t>
            </a:r>
          </a:p>
          <a:p>
            <a:pPr marL="285750" lvl="0" indent="-285750">
              <a:buFontTx/>
              <a:buChar char="-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Each child must have at least one candy.</a:t>
            </a:r>
          </a:p>
          <a:p>
            <a:pPr marL="285750" lvl="0" indent="-285750">
              <a:buFontTx/>
              <a:buChar char="-"/>
            </a:pPr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Children with a higher rating get more candies than their neighbors.</a:t>
            </a: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Return the minimum number of candies you need to have to distribute the candies to the children.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1: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Example 2:</a:t>
            </a: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endParaRPr lang="en-US" sz="1500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lvl="0"/>
            <a:r>
              <a:rPr lang="en-US" sz="15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Constraints: </a:t>
            </a:r>
            <a:r>
              <a:rPr lang="en-US" sz="1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		</a:t>
            </a:r>
          </a:p>
        </p:txBody>
      </p:sp>
      <p:grpSp>
        <p:nvGrpSpPr>
          <p:cNvPr id="12" name="Google Shape;571;p37"/>
          <p:cNvGrpSpPr/>
          <p:nvPr/>
        </p:nvGrpSpPr>
        <p:grpSpPr>
          <a:xfrm>
            <a:off x="505253" y="587256"/>
            <a:ext cx="309022" cy="376837"/>
            <a:chOff x="596350" y="929175"/>
            <a:chExt cx="407950" cy="497475"/>
          </a:xfrm>
        </p:grpSpPr>
        <p:sp>
          <p:nvSpPr>
            <p:cNvPr id="13" name="Google Shape;572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3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4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5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7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8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40322" b="10452"/>
          <a:stretch/>
        </p:blipFill>
        <p:spPr>
          <a:xfrm>
            <a:off x="1056035" y="2800760"/>
            <a:ext cx="7600150" cy="58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3474561"/>
            <a:ext cx="7590178" cy="861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7" y="4362058"/>
            <a:ext cx="2240474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496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8" y="2221685"/>
            <a:ext cx="1555933" cy="3156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685"/>
            <a:ext cx="2558982" cy="28451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2936" y="1353393"/>
            <a:ext cx="2420997" cy="1195017"/>
            <a:chOff x="1412936" y="1353393"/>
            <a:chExt cx="2420997" cy="1195017"/>
          </a:xfrm>
        </p:grpSpPr>
        <p:sp>
          <p:nvSpPr>
            <p:cNvPr id="31" name="Oval Callout 30"/>
            <p:cNvSpPr/>
            <p:nvPr/>
          </p:nvSpPr>
          <p:spPr>
            <a:xfrm>
              <a:off x="1412936" y="1353393"/>
              <a:ext cx="2420997" cy="119501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01973" y="1547448"/>
              <a:ext cx="2242922" cy="95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Can you give me </a:t>
              </a:r>
            </a:p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           </a:t>
              </a: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 </a:t>
              </a:r>
              <a:r>
                <a:rPr lang="en-US" sz="24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rPr>
                <a:t>?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26787" y="1158603"/>
            <a:ext cx="3978613" cy="1603880"/>
            <a:chOff x="5126787" y="1158603"/>
            <a:chExt cx="3978613" cy="1603880"/>
          </a:xfrm>
        </p:grpSpPr>
        <p:grpSp>
          <p:nvGrpSpPr>
            <p:cNvPr id="8" name="Group 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" name="Oval Callout 4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526890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438709" y="20992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350528" y="2102857"/>
                <a:ext cx="641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8171574" y="2099256"/>
              <a:ext cx="4892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002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867819" y="2300100"/>
            <a:ext cx="740836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 YOU SO MUCH!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8" name="Google Shape;1441;p39"/>
          <p:cNvSpPr txBox="1"/>
          <p:nvPr/>
        </p:nvSpPr>
        <p:spPr>
          <a:xfrm>
            <a:off x="3851700" y="100410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800"/>
                </a:solidFill>
              </a:rPr>
              <a:t>😉</a:t>
            </a:r>
            <a:endParaRPr sz="9600" dirty="0">
              <a:solidFill>
                <a:srgbClr val="FF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783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43" y="2520458"/>
            <a:ext cx="899098" cy="1230789"/>
            <a:chOff x="6270611" y="2442651"/>
            <a:chExt cx="899098" cy="12307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611" y="2442651"/>
              <a:ext cx="899098" cy="9701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99399" y="3211775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2400" dirty="0">
                  <a:solidFill>
                    <a:srgbClr val="00B050"/>
                  </a:solidFill>
                  <a:latin typeface="Roboto Condensed" panose="020B0604020202020204" charset="0"/>
                  <a:ea typeface="Roboto Condensed" panose="020B0604020202020204" charset="0"/>
                </a:rPr>
                <a:t>55$</a:t>
              </a:r>
            </a:p>
          </p:txBody>
        </p:sp>
      </p:grpSp>
      <p:sp>
        <p:nvSpPr>
          <p:cNvPr id="21" name="Flowchart: Alternate Process 20"/>
          <p:cNvSpPr/>
          <p:nvPr/>
        </p:nvSpPr>
        <p:spPr>
          <a:xfrm>
            <a:off x="2325469" y="2532303"/>
            <a:ext cx="3950341" cy="1149927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04448" y="2538810"/>
            <a:ext cx="899333" cy="1136912"/>
            <a:chOff x="2656186" y="2463595"/>
            <a:chExt cx="899333" cy="113691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86" y="2463595"/>
              <a:ext cx="899333" cy="97038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839943" y="3261953"/>
              <a:ext cx="548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4257" y="2532303"/>
            <a:ext cx="899333" cy="1160603"/>
            <a:chOff x="1594285" y="2442651"/>
            <a:chExt cx="899333" cy="116060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85" y="2442651"/>
              <a:ext cx="899333" cy="97038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790372" y="3264700"/>
              <a:ext cx="517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Roboto Condensed" panose="020B0604020202020204" charset="0"/>
                  <a:ea typeface="Roboto Condensed" panose="020B0604020202020204" charset="0"/>
                </a:rPr>
                <a:t>25$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57264" y="2520458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=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8850" y="2592927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02818" y="2599434"/>
            <a:ext cx="5661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60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+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241772" y="2561878"/>
            <a:ext cx="899333" cy="1131028"/>
            <a:chOff x="3686766" y="2472226"/>
            <a:chExt cx="899333" cy="113102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766" y="2472226"/>
              <a:ext cx="899333" cy="9703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928351" y="3264700"/>
              <a:ext cx="4969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6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67540" y="1356445"/>
            <a:ext cx="3449437" cy="1142907"/>
            <a:chOff x="5126787" y="1158603"/>
            <a:chExt cx="3978613" cy="1603880"/>
          </a:xfrm>
        </p:grpSpPr>
        <p:grpSp>
          <p:nvGrpSpPr>
            <p:cNvPr id="48" name="Group 47"/>
            <p:cNvGrpSpPr/>
            <p:nvPr/>
          </p:nvGrpSpPr>
          <p:grpSpPr>
            <a:xfrm>
              <a:off x="5126787" y="1158603"/>
              <a:ext cx="3978613" cy="1603880"/>
              <a:chOff x="5126787" y="1158603"/>
              <a:chExt cx="3978613" cy="1603880"/>
            </a:xfrm>
          </p:grpSpPr>
          <p:sp>
            <p:nvSpPr>
              <p:cNvPr id="53" name="Oval Callout 52"/>
              <p:cNvSpPr/>
              <p:nvPr/>
            </p:nvSpPr>
            <p:spPr>
              <a:xfrm>
                <a:off x="5126787" y="1158603"/>
                <a:ext cx="3978613" cy="1603880"/>
              </a:xfrm>
              <a:prstGeom prst="wedgeEllipse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7419" y="1431291"/>
                <a:ext cx="737547" cy="795815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26890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FF000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25$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38709" y="2099257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0070C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20$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50528" y="2102858"/>
                <a:ext cx="606816" cy="55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Aft>
                    <a:spcPts val="1000"/>
                  </a:spcAft>
                </a:pPr>
                <a:r>
                  <a:rPr lang="en-US" sz="1800" dirty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10$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085" y="1431290"/>
              <a:ext cx="737547" cy="7958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876" y="1422979"/>
              <a:ext cx="737547" cy="79581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571" y="1425868"/>
              <a:ext cx="737547" cy="79581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8171574" y="2099256"/>
              <a:ext cx="475541" cy="556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1000"/>
                </a:spcAft>
              </a:pPr>
              <a:r>
                <a:rPr lang="en-US" sz="1800" dirty="0">
                  <a:solidFill>
                    <a:schemeClr val="accent6"/>
                  </a:solidFill>
                  <a:latin typeface="Roboto Condensed" panose="020B0604020202020204" charset="0"/>
                  <a:ea typeface="Roboto Condensed" panose="020B0604020202020204" charset="0"/>
                </a:rPr>
                <a:t>5$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15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2" y="1597618"/>
            <a:ext cx="2872998" cy="2872998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421454" y="2326231"/>
            <a:ext cx="64844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What is 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96525165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219"/>
            <a:ext cx="9144000" cy="5143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992982" y="1085850"/>
            <a:ext cx="226456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140619" y="1301354"/>
            <a:ext cx="1971675" cy="3286125"/>
          </a:xfrm>
          <a:custGeom>
            <a:avLst/>
            <a:gdLst>
              <a:gd name="T0" fmla="*/ 1131 w 1131"/>
              <a:gd name="T1" fmla="*/ 0 h 1887"/>
              <a:gd name="T2" fmla="*/ 0 w 1131"/>
              <a:gd name="T3" fmla="*/ 0 h 1887"/>
              <a:gd name="T4" fmla="*/ 0 w 1131"/>
              <a:gd name="T5" fmla="*/ 194 h 1887"/>
              <a:gd name="T6" fmla="*/ 460 w 1131"/>
              <a:gd name="T7" fmla="*/ 934 h 1887"/>
              <a:gd name="T8" fmla="*/ 460 w 1131"/>
              <a:gd name="T9" fmla="*/ 954 h 1887"/>
              <a:gd name="T10" fmla="*/ 0 w 1131"/>
              <a:gd name="T11" fmla="*/ 1694 h 1887"/>
              <a:gd name="T12" fmla="*/ 0 w 1131"/>
              <a:gd name="T13" fmla="*/ 1887 h 1887"/>
              <a:gd name="T14" fmla="*/ 1131 w 1131"/>
              <a:gd name="T15" fmla="*/ 1887 h 1887"/>
              <a:gd name="T16" fmla="*/ 1131 w 1131"/>
              <a:gd name="T17" fmla="*/ 1694 h 1887"/>
              <a:gd name="T18" fmla="*/ 671 w 1131"/>
              <a:gd name="T19" fmla="*/ 954 h 1887"/>
              <a:gd name="T20" fmla="*/ 671 w 1131"/>
              <a:gd name="T21" fmla="*/ 934 h 1887"/>
              <a:gd name="T22" fmla="*/ 1131 w 1131"/>
              <a:gd name="T23" fmla="*/ 194 h 1887"/>
              <a:gd name="T24" fmla="*/ 1131 w 1131"/>
              <a:gd name="T25" fmla="*/ 0 h 1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1" h="1887">
                <a:moveTo>
                  <a:pt x="11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675"/>
                  <a:pt x="297" y="865"/>
                  <a:pt x="460" y="934"/>
                </a:cubicBezTo>
                <a:cubicBezTo>
                  <a:pt x="469" y="937"/>
                  <a:pt x="469" y="950"/>
                  <a:pt x="460" y="954"/>
                </a:cubicBezTo>
                <a:cubicBezTo>
                  <a:pt x="297" y="1022"/>
                  <a:pt x="0" y="1212"/>
                  <a:pt x="0" y="1694"/>
                </a:cubicBezTo>
                <a:cubicBezTo>
                  <a:pt x="0" y="1887"/>
                  <a:pt x="0" y="1887"/>
                  <a:pt x="0" y="1887"/>
                </a:cubicBezTo>
                <a:cubicBezTo>
                  <a:pt x="1131" y="1887"/>
                  <a:pt x="1131" y="1887"/>
                  <a:pt x="1131" y="1887"/>
                </a:cubicBezTo>
                <a:cubicBezTo>
                  <a:pt x="1131" y="1694"/>
                  <a:pt x="1131" y="1694"/>
                  <a:pt x="1131" y="1694"/>
                </a:cubicBezTo>
                <a:cubicBezTo>
                  <a:pt x="1131" y="1212"/>
                  <a:pt x="834" y="1022"/>
                  <a:pt x="671" y="954"/>
                </a:cubicBezTo>
                <a:cubicBezTo>
                  <a:pt x="661" y="950"/>
                  <a:pt x="661" y="937"/>
                  <a:pt x="671" y="934"/>
                </a:cubicBezTo>
                <a:cubicBezTo>
                  <a:pt x="834" y="865"/>
                  <a:pt x="1131" y="675"/>
                  <a:pt x="1131" y="194"/>
                </a:cubicBezTo>
                <a:cubicBezTo>
                  <a:pt x="1131" y="0"/>
                  <a:pt x="1131" y="0"/>
                  <a:pt x="1131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994173" y="1087041"/>
            <a:ext cx="2264569" cy="214313"/>
          </a:xfrm>
          <a:custGeom>
            <a:avLst/>
            <a:gdLst>
              <a:gd name="T0" fmla="*/ 1262 w 1299"/>
              <a:gd name="T1" fmla="*/ 0 h 123"/>
              <a:gd name="T2" fmla="*/ 36 w 1299"/>
              <a:gd name="T3" fmla="*/ 0 h 123"/>
              <a:gd name="T4" fmla="*/ 0 w 1299"/>
              <a:gd name="T5" fmla="*/ 36 h 123"/>
              <a:gd name="T6" fmla="*/ 0 w 1299"/>
              <a:gd name="T7" fmla="*/ 86 h 123"/>
              <a:gd name="T8" fmla="*/ 36 w 1299"/>
              <a:gd name="T9" fmla="*/ 123 h 123"/>
              <a:gd name="T10" fmla="*/ 1262 w 1299"/>
              <a:gd name="T11" fmla="*/ 123 h 123"/>
              <a:gd name="T12" fmla="*/ 1299 w 1299"/>
              <a:gd name="T13" fmla="*/ 86 h 123"/>
              <a:gd name="T14" fmla="*/ 1299 w 1299"/>
              <a:gd name="T15" fmla="*/ 36 h 123"/>
              <a:gd name="T16" fmla="*/ 1262 w 1299"/>
              <a:gd name="T1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3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107"/>
                  <a:pt x="16" y="123"/>
                  <a:pt x="36" y="123"/>
                </a:cubicBezTo>
                <a:cubicBezTo>
                  <a:pt x="1262" y="123"/>
                  <a:pt x="1262" y="123"/>
                  <a:pt x="1262" y="123"/>
                </a:cubicBezTo>
                <a:cubicBezTo>
                  <a:pt x="1283" y="123"/>
                  <a:pt x="1299" y="107"/>
                  <a:pt x="1299" y="86"/>
                </a:cubicBezTo>
                <a:cubicBezTo>
                  <a:pt x="1299" y="36"/>
                  <a:pt x="1299" y="36"/>
                  <a:pt x="1299" y="36"/>
                </a:cubicBezTo>
                <a:cubicBezTo>
                  <a:pt x="1299" y="16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94173" y="4587479"/>
            <a:ext cx="2264569" cy="216694"/>
          </a:xfrm>
          <a:custGeom>
            <a:avLst/>
            <a:gdLst>
              <a:gd name="T0" fmla="*/ 1262 w 1299"/>
              <a:gd name="T1" fmla="*/ 0 h 124"/>
              <a:gd name="T2" fmla="*/ 36 w 1299"/>
              <a:gd name="T3" fmla="*/ 0 h 124"/>
              <a:gd name="T4" fmla="*/ 0 w 1299"/>
              <a:gd name="T5" fmla="*/ 37 h 124"/>
              <a:gd name="T6" fmla="*/ 0 w 1299"/>
              <a:gd name="T7" fmla="*/ 87 h 124"/>
              <a:gd name="T8" fmla="*/ 36 w 1299"/>
              <a:gd name="T9" fmla="*/ 124 h 124"/>
              <a:gd name="T10" fmla="*/ 1262 w 1299"/>
              <a:gd name="T11" fmla="*/ 124 h 124"/>
              <a:gd name="T12" fmla="*/ 1299 w 1299"/>
              <a:gd name="T13" fmla="*/ 87 h 124"/>
              <a:gd name="T14" fmla="*/ 1299 w 1299"/>
              <a:gd name="T15" fmla="*/ 37 h 124"/>
              <a:gd name="T16" fmla="*/ 1262 w 1299"/>
              <a:gd name="T1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124">
                <a:moveTo>
                  <a:pt x="126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7"/>
                  <a:pt x="16" y="124"/>
                  <a:pt x="36" y="124"/>
                </a:cubicBezTo>
                <a:cubicBezTo>
                  <a:pt x="1262" y="124"/>
                  <a:pt x="1262" y="124"/>
                  <a:pt x="1262" y="124"/>
                </a:cubicBezTo>
                <a:cubicBezTo>
                  <a:pt x="1283" y="124"/>
                  <a:pt x="1299" y="107"/>
                  <a:pt x="1299" y="87"/>
                </a:cubicBezTo>
                <a:cubicBezTo>
                  <a:pt x="1299" y="37"/>
                  <a:pt x="1299" y="37"/>
                  <a:pt x="1299" y="37"/>
                </a:cubicBezTo>
                <a:cubicBezTo>
                  <a:pt x="1299" y="17"/>
                  <a:pt x="1283" y="0"/>
                  <a:pt x="1262" y="0"/>
                </a:cubicBezTo>
                <a:close/>
              </a:path>
            </a:pathLst>
          </a:custGeom>
          <a:solidFill>
            <a:srgbClr val="8C62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94173" y="4674394"/>
            <a:ext cx="2264569" cy="129779"/>
          </a:xfrm>
          <a:custGeom>
            <a:avLst/>
            <a:gdLst>
              <a:gd name="T0" fmla="*/ 1262 w 1299"/>
              <a:gd name="T1" fmla="*/ 36 h 74"/>
              <a:gd name="T2" fmla="*/ 36 w 1299"/>
              <a:gd name="T3" fmla="*/ 36 h 74"/>
              <a:gd name="T4" fmla="*/ 0 w 1299"/>
              <a:gd name="T5" fmla="*/ 0 h 74"/>
              <a:gd name="T6" fmla="*/ 0 w 1299"/>
              <a:gd name="T7" fmla="*/ 37 h 74"/>
              <a:gd name="T8" fmla="*/ 36 w 1299"/>
              <a:gd name="T9" fmla="*/ 74 h 74"/>
              <a:gd name="T10" fmla="*/ 1262 w 1299"/>
              <a:gd name="T11" fmla="*/ 74 h 74"/>
              <a:gd name="T12" fmla="*/ 1299 w 1299"/>
              <a:gd name="T13" fmla="*/ 37 h 74"/>
              <a:gd name="T14" fmla="*/ 1299 w 1299"/>
              <a:gd name="T15" fmla="*/ 0 h 74"/>
              <a:gd name="T16" fmla="*/ 1262 w 1299"/>
              <a:gd name="T17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74">
                <a:moveTo>
                  <a:pt x="1262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16" y="36"/>
                  <a:pt x="0" y="2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7"/>
                  <a:pt x="16" y="74"/>
                  <a:pt x="36" y="74"/>
                </a:cubicBezTo>
                <a:cubicBezTo>
                  <a:pt x="1262" y="74"/>
                  <a:pt x="1262" y="74"/>
                  <a:pt x="1262" y="74"/>
                </a:cubicBezTo>
                <a:cubicBezTo>
                  <a:pt x="1283" y="74"/>
                  <a:pt x="1299" y="57"/>
                  <a:pt x="1299" y="37"/>
                </a:cubicBezTo>
                <a:cubicBezTo>
                  <a:pt x="1299" y="0"/>
                  <a:pt x="1299" y="0"/>
                  <a:pt x="1299" y="0"/>
                </a:cubicBezTo>
                <a:cubicBezTo>
                  <a:pt x="1299" y="20"/>
                  <a:pt x="1283" y="36"/>
                  <a:pt x="1262" y="36"/>
                </a:cubicBezTo>
                <a:close/>
              </a:path>
            </a:pathLst>
          </a:custGeom>
          <a:solidFill>
            <a:srgbClr val="855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op sand"/>
          <p:cNvSpPr>
            <a:spLocks/>
          </p:cNvSpPr>
          <p:nvPr/>
        </p:nvSpPr>
        <p:spPr bwMode="auto">
          <a:xfrm>
            <a:off x="1228725" y="1787129"/>
            <a:ext cx="1796654" cy="1121569"/>
          </a:xfrm>
          <a:custGeom>
            <a:avLst/>
            <a:gdLst>
              <a:gd name="T0" fmla="*/ 22 w 1031"/>
              <a:gd name="T1" fmla="*/ 4 h 644"/>
              <a:gd name="T2" fmla="*/ 1 w 1031"/>
              <a:gd name="T3" fmla="*/ 21 h 644"/>
              <a:gd name="T4" fmla="*/ 78 w 1031"/>
              <a:gd name="T5" fmla="*/ 295 h 644"/>
              <a:gd name="T6" fmla="*/ 259 w 1031"/>
              <a:gd name="T7" fmla="*/ 515 h 644"/>
              <a:gd name="T8" fmla="*/ 516 w 1031"/>
              <a:gd name="T9" fmla="*/ 644 h 644"/>
              <a:gd name="T10" fmla="*/ 769 w 1031"/>
              <a:gd name="T11" fmla="*/ 518 h 644"/>
              <a:gd name="T12" fmla="*/ 952 w 1031"/>
              <a:gd name="T13" fmla="*/ 297 h 644"/>
              <a:gd name="T14" fmla="*/ 1030 w 1031"/>
              <a:gd name="T15" fmla="*/ 21 h 644"/>
              <a:gd name="T16" fmla="*/ 1009 w 1031"/>
              <a:gd name="T17" fmla="*/ 4 h 644"/>
              <a:gd name="T18" fmla="*/ 661 w 1031"/>
              <a:gd name="T19" fmla="*/ 118 h 644"/>
              <a:gd name="T20" fmla="*/ 370 w 1031"/>
              <a:gd name="T21" fmla="*/ 118 h 644"/>
              <a:gd name="T22" fmla="*/ 22 w 1031"/>
              <a:gd name="T23" fmla="*/ 4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644">
                <a:moveTo>
                  <a:pt x="22" y="4"/>
                </a:moveTo>
                <a:cubicBezTo>
                  <a:pt x="11" y="0"/>
                  <a:pt x="0" y="10"/>
                  <a:pt x="1" y="21"/>
                </a:cubicBezTo>
                <a:cubicBezTo>
                  <a:pt x="11" y="122"/>
                  <a:pt x="37" y="214"/>
                  <a:pt x="78" y="295"/>
                </a:cubicBezTo>
                <a:cubicBezTo>
                  <a:pt x="122" y="381"/>
                  <a:pt x="182" y="455"/>
                  <a:pt x="259" y="515"/>
                </a:cubicBezTo>
                <a:cubicBezTo>
                  <a:pt x="370" y="603"/>
                  <a:pt x="483" y="636"/>
                  <a:pt x="516" y="644"/>
                </a:cubicBezTo>
                <a:cubicBezTo>
                  <a:pt x="548" y="636"/>
                  <a:pt x="658" y="604"/>
                  <a:pt x="769" y="518"/>
                </a:cubicBezTo>
                <a:cubicBezTo>
                  <a:pt x="846" y="458"/>
                  <a:pt x="908" y="384"/>
                  <a:pt x="952" y="297"/>
                </a:cubicBezTo>
                <a:cubicBezTo>
                  <a:pt x="993" y="216"/>
                  <a:pt x="1019" y="123"/>
                  <a:pt x="1030" y="21"/>
                </a:cubicBezTo>
                <a:cubicBezTo>
                  <a:pt x="1031" y="10"/>
                  <a:pt x="1020" y="0"/>
                  <a:pt x="1009" y="4"/>
                </a:cubicBezTo>
                <a:cubicBezTo>
                  <a:pt x="661" y="118"/>
                  <a:pt x="661" y="118"/>
                  <a:pt x="661" y="118"/>
                </a:cubicBezTo>
                <a:cubicBezTo>
                  <a:pt x="566" y="149"/>
                  <a:pt x="465" y="149"/>
                  <a:pt x="370" y="118"/>
                </a:cubicBezTo>
                <a:lnTo>
                  <a:pt x="22" y="4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bottom sand"/>
          <p:cNvSpPr>
            <a:spLocks/>
          </p:cNvSpPr>
          <p:nvPr/>
        </p:nvSpPr>
        <p:spPr bwMode="auto">
          <a:xfrm>
            <a:off x="1219201" y="3793332"/>
            <a:ext cx="1813322" cy="794147"/>
          </a:xfrm>
          <a:custGeom>
            <a:avLst/>
            <a:gdLst>
              <a:gd name="T0" fmla="*/ 0 w 1523"/>
              <a:gd name="T1" fmla="*/ 667 h 667"/>
              <a:gd name="T2" fmla="*/ 763 w 1523"/>
              <a:gd name="T3" fmla="*/ 0 h 667"/>
              <a:gd name="T4" fmla="*/ 1523 w 1523"/>
              <a:gd name="T5" fmla="*/ 667 h 667"/>
              <a:gd name="T6" fmla="*/ 0 w 1523"/>
              <a:gd name="T7" fmla="*/ 66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667">
                <a:moveTo>
                  <a:pt x="0" y="667"/>
                </a:moveTo>
                <a:lnTo>
                  <a:pt x="763" y="0"/>
                </a:lnTo>
                <a:lnTo>
                  <a:pt x="1523" y="667"/>
                </a:lnTo>
                <a:lnTo>
                  <a:pt x="0" y="667"/>
                </a:lnTo>
                <a:close/>
              </a:path>
            </a:pathLst>
          </a:cu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traight connector"/>
          <p:cNvSpPr>
            <a:spLocks noChangeArrowheads="1"/>
          </p:cNvSpPr>
          <p:nvPr/>
        </p:nvSpPr>
        <p:spPr bwMode="auto">
          <a:xfrm>
            <a:off x="2094310" y="2891434"/>
            <a:ext cx="65485" cy="1694855"/>
          </a:xfrm>
          <a:prstGeom prst="rect">
            <a:avLst/>
          </a:prstGeom>
          <a:solidFill>
            <a:srgbClr val="EDCD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button: start timer"/>
          <p:cNvGrpSpPr/>
          <p:nvPr/>
        </p:nvGrpSpPr>
        <p:grpSpPr>
          <a:xfrm>
            <a:off x="1134000" y="139394"/>
            <a:ext cx="1977629" cy="599972"/>
            <a:chOff x="1332706" y="185859"/>
            <a:chExt cx="2636838" cy="799962"/>
          </a:xfrm>
        </p:grpSpPr>
        <p:sp>
          <p:nvSpPr>
            <p:cNvPr id="13" name="Rounded Rectangle 12"/>
            <p:cNvSpPr/>
            <p:nvPr/>
          </p:nvSpPr>
          <p:spPr>
            <a:xfrm>
              <a:off x="133270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33270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START TIMER</a:t>
              </a:r>
            </a:p>
          </p:txBody>
        </p:sp>
      </p:grpSp>
      <p:grpSp>
        <p:nvGrpSpPr>
          <p:cNvPr id="15" name="times up"/>
          <p:cNvGrpSpPr/>
          <p:nvPr/>
        </p:nvGrpSpPr>
        <p:grpSpPr>
          <a:xfrm>
            <a:off x="1134000" y="139394"/>
            <a:ext cx="1977629" cy="599972"/>
            <a:chOff x="4321176" y="185859"/>
            <a:chExt cx="2636838" cy="799962"/>
          </a:xfrm>
        </p:grpSpPr>
        <p:sp>
          <p:nvSpPr>
            <p:cNvPr id="16" name="Rounded Rectangle 15"/>
            <p:cNvSpPr/>
            <p:nvPr/>
          </p:nvSpPr>
          <p:spPr>
            <a:xfrm>
              <a:off x="4321176" y="288262"/>
              <a:ext cx="2636838" cy="69755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21176" y="185859"/>
              <a:ext cx="2636838" cy="69755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TIME’S UP!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90B326-03BB-47FD-87E6-38D225FF06F6}"/>
              </a:ext>
            </a:extLst>
          </p:cNvPr>
          <p:cNvSpPr txBox="1"/>
          <p:nvPr/>
        </p:nvSpPr>
        <p:spPr>
          <a:xfrm>
            <a:off x="6137290" y="139394"/>
            <a:ext cx="177003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TIME LIMIT: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  <a:sym typeface="Arial"/>
              </a:rPr>
              <a:t>1 minute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18" y="1015931"/>
            <a:ext cx="4220528" cy="4220528"/>
          </a:xfrm>
          <a:prstGeom prst="rect">
            <a:avLst/>
          </a:prstGeom>
        </p:spPr>
      </p:pic>
      <p:pic>
        <p:nvPicPr>
          <p:cNvPr id="2" name="11. epic cinemat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87295.08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6236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38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6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9843" y="1498266"/>
            <a:ext cx="7938392" cy="1364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sz="2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Greedy Algorithm </a:t>
            </a: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– an algorithmic paradigm that follows the problem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solving approach of making the locally optimal choice at each stage </a:t>
            </a:r>
          </a:p>
          <a:p>
            <a:pPr lvl="0">
              <a:spcAft>
                <a:spcPts val="1000"/>
              </a:spcAft>
            </a:pPr>
            <a:r>
              <a:rPr lang="en-US" sz="2200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with the hope of finding a global optimum.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81" y="2264833"/>
            <a:ext cx="3838223" cy="2878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63805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7" ma:contentTypeDescription="Tạo tài liệu mới." ma:contentTypeScope="" ma:versionID="bc826c528087df95b9a988912796a00f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b0149ad89d5f2ba0a95ec542a25640d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F12E0B-1B8B-48BB-9827-161FC23F3E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EFAC74-3C23-44EE-90A7-75702F698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69D997-C363-4A29-8BDD-6A60F5F827DF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944de4f3-dbe6-4d0a-84b7-a9b6a222d4b6"/>
    <ds:schemaRef ds:uri="55a8854a-3e1e-42a7-978b-da2846a19be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6535</TotalTime>
  <Words>1886</Words>
  <Application>Microsoft Office PowerPoint</Application>
  <PresentationFormat>On-screen Show (16:9)</PresentationFormat>
  <Paragraphs>651</Paragraphs>
  <Slides>50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Times New Roman</vt:lpstr>
      <vt:lpstr>Roboto Condensed Light</vt:lpstr>
      <vt:lpstr>Consolas</vt:lpstr>
      <vt:lpstr>Calibri</vt:lpstr>
      <vt:lpstr>Monaco</vt:lpstr>
      <vt:lpstr>Fira Sans Extra Condensed</vt:lpstr>
      <vt:lpstr>Roboto</vt:lpstr>
      <vt:lpstr>Arvo</vt:lpstr>
      <vt:lpstr>Arial</vt:lpstr>
      <vt:lpstr>Symbol</vt:lpstr>
      <vt:lpstr>Roboto Condensed</vt:lpstr>
      <vt:lpstr>Salerio template</vt:lpstr>
      <vt:lpstr>1_Salerio template</vt:lpstr>
      <vt:lpstr>GREEDY ALGORITHMS</vt:lpstr>
      <vt:lpstr>MEMBERS</vt:lpstr>
      <vt:lpstr>TABLE OF CONTENTS</vt:lpstr>
      <vt:lpstr>INTRODUCTION</vt:lpstr>
      <vt:lpstr>INTRODUCTION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PATTERN RECOGNITION</vt:lpstr>
      <vt:lpstr>PATTERN RECOGNITION</vt:lpstr>
      <vt:lpstr>PATTERN RECOGNITION</vt:lpstr>
      <vt:lpstr>PROS &amp; CONS</vt:lpstr>
      <vt:lpstr>PROS &amp; CONS</vt:lpstr>
      <vt:lpstr>APPLICATIONS</vt:lpstr>
      <vt:lpstr>APPLICATIONS</vt:lpstr>
      <vt:lpstr>ACTIVITY-SELECTION PROBLEM</vt:lpstr>
      <vt:lpstr>ACTIVITY SELECTION PROBLEM</vt:lpstr>
      <vt:lpstr>ACTIVITY SELECTION PROBLEM</vt:lpstr>
      <vt:lpstr>ACTIVITY SELECTION PROBLEM</vt:lpstr>
      <vt:lpstr>KRUSKAL’S ALGORITHM</vt:lpstr>
      <vt:lpstr>KRUSKAL’S ALGORITHM</vt:lpstr>
      <vt:lpstr>KRUSKAL’S ALGORITHM</vt:lpstr>
      <vt:lpstr>KRUSKAL’S ALGORITHM</vt:lpstr>
      <vt:lpstr>HUFFMAN CODING</vt:lpstr>
      <vt:lpstr>HUFFMAN CODING</vt:lpstr>
      <vt:lpstr>HUFFMAN CODING</vt:lpstr>
      <vt:lpstr>HUFFMAN CODING</vt:lpstr>
      <vt:lpstr>JOB SEQUENCING PROBLEM</vt:lpstr>
      <vt:lpstr>JOB SEQUENCING PROBLEM</vt:lpstr>
      <vt:lpstr>JOB SEQUENCING PROBLEM</vt:lpstr>
      <vt:lpstr>JOB SEQUENCING PROBLEM</vt:lpstr>
      <vt:lpstr>JOB SEQUENCING PROBLEM</vt:lpstr>
      <vt:lpstr>FRACTIONAL KNAPSACK PROBLEM</vt:lpstr>
      <vt:lpstr>KNAPSACK PROBLEM</vt:lpstr>
      <vt:lpstr>KNAPSACK PROBLEM: Two versions</vt:lpstr>
      <vt:lpstr>FRACTIONAL KNAPSACK PROBLEM</vt:lpstr>
      <vt:lpstr>FRACTIONAL KNAPSACK PROBLEM</vt:lpstr>
      <vt:lpstr>FRACTIONAL KNAPSACK PROBLEM</vt:lpstr>
      <vt:lpstr>0-1 KNAPSACK PROBLEM</vt:lpstr>
      <vt:lpstr>0-1 KNAPSACK PROBLEM</vt:lpstr>
      <vt:lpstr>0-1 KNAPSACK PROBLEM</vt:lpstr>
      <vt:lpstr>HOMEWORK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Thuy</dc:creator>
  <cp:lastModifiedBy>Lê Trịnh Thanh Thúy</cp:lastModifiedBy>
  <cp:revision>171</cp:revision>
  <dcterms:modified xsi:type="dcterms:W3CDTF">2021-06-12T13:18:32Z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